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5858" r:id="rId1"/>
    <p:sldMasterId id="2147485895" r:id="rId2"/>
  </p:sldMasterIdLst>
  <p:notesMasterIdLst>
    <p:notesMasterId r:id="rId3"/>
  </p:notesMasterIdLst>
  <p:sldIdLst>
    <p:sldId id="1207" r:id="rId4"/>
    <p:sldId id="1211" r:id="rId5"/>
    <p:sldId id="1214" r:id="rId6"/>
    <p:sldId id="1217" r:id="rId7"/>
    <p:sldId id="1220" r:id="rId8"/>
    <p:sldId id="1223" r:id="rId9"/>
    <p:sldId id="1226" r:id="rId10"/>
    <p:sldId id="1229" r:id="rId11"/>
    <p:sldId id="1232" r:id="rId12"/>
    <p:sldId id="1235" r:id="rId13"/>
    <p:sldId id="1238" r:id="rId14"/>
    <p:sldId id="1241" r:id="rId15"/>
    <p:sldId id="1244" r:id="rId16"/>
    <p:sldId id="1247" r:id="rId17"/>
    <p:sldId id="1250" r:id="rId18"/>
    <p:sldId id="1253" r:id="rId19"/>
    <p:sldId id="1256" r:id="rId20"/>
    <p:sldId id="1259" r:id="rId21"/>
    <p:sldId id="1262" r:id="rId22"/>
    <p:sldId id="1265" r:id="rId23"/>
    <p:sldId id="1268" r:id="rId24"/>
    <p:sldId id="1271" r:id="rId25"/>
    <p:sldId id="1274" r:id="rId26"/>
    <p:sldId id="1277" r:id="rId27"/>
    <p:sldId id="1280" r:id="rId28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tableStyles" Target="tableStyles.xml"/><Relationship Id="rId30" Type="http://schemas.openxmlformats.org/officeDocument/2006/relationships/presProps" Target="presProps.xml"/><Relationship Id="rId31" Type="http://schemas.openxmlformats.org/officeDocument/2006/relationships/viewProps" Target="viewProps.xml"/><Relationship Id="rId32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8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70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image" Target="../media/image1.png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image" Target="../media/image2.png"/><Relationship Id="rId8" Type="http://schemas.openxmlformats.org/officeDocument/2006/relationships/tags" Target="../tags/tag6.xml"/><Relationship Id="rId9" Type="http://schemas.openxmlformats.org/officeDocument/2006/relationships/image" Target="../media/image3.png"/><Relationship Id="rId10" Type="http://schemas.openxmlformats.org/officeDocument/2006/relationships/tags" Target="../tags/tag7.xml"/><Relationship Id="rId11" Type="http://schemas.openxmlformats.org/officeDocument/2006/relationships/tags" Target="../tags/tag8.xml"/><Relationship Id="rId12" Type="http://schemas.openxmlformats.org/officeDocument/2006/relationships/tags" Target="../tags/tag9.xml"/><Relationship Id="rId13" Type="http://schemas.openxmlformats.org/officeDocument/2006/relationships/image" Target="../media/image4.png"/><Relationship Id="rId14" Type="http://schemas.openxmlformats.org/officeDocument/2006/relationships/tags" Target="../tags/tag10.xml"/><Relationship Id="rId15" Type="http://schemas.openxmlformats.org/officeDocument/2006/relationships/image" Target="../media/image5.png"/><Relationship Id="rId16" Type="http://schemas.openxmlformats.org/officeDocument/2006/relationships/tags" Target="../tags/tag11.xml"/><Relationship Id="rId17" Type="http://schemas.openxmlformats.org/officeDocument/2006/relationships/tags" Target="../tags/tag12.xml"/><Relationship Id="rId18" Type="http://schemas.openxmlformats.org/officeDocument/2006/relationships/tags" Target="../tags/tag13.xml"/><Relationship Id="rId19" Type="http://schemas.openxmlformats.org/officeDocument/2006/relationships/tags" Target="../tags/tag14.xml"/><Relationship Id="rId20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5.xml"/><Relationship Id="rId2" Type="http://schemas.openxmlformats.org/officeDocument/2006/relationships/tags" Target="../tags/tag16.xml"/><Relationship Id="rId3" Type="http://schemas.openxmlformats.org/officeDocument/2006/relationships/image" Target="../media/image6.png"/><Relationship Id="rId4" Type="http://schemas.openxmlformats.org/officeDocument/2006/relationships/tags" Target="../tags/tag17.xml"/><Relationship Id="rId5" Type="http://schemas.openxmlformats.org/officeDocument/2006/relationships/tags" Target="../tags/tag18.xml"/><Relationship Id="rId6" Type="http://schemas.openxmlformats.org/officeDocument/2006/relationships/tags" Target="../tags/tag19.xml"/><Relationship Id="rId7" Type="http://schemas.openxmlformats.org/officeDocument/2006/relationships/tags" Target="../tags/tag20.xml"/><Relationship Id="rId8" Type="http://schemas.openxmlformats.org/officeDocument/2006/relationships/tags" Target="../tags/tag21.xml"/><Relationship Id="rId9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22.xml"/><Relationship Id="rId2" Type="http://schemas.openxmlformats.org/officeDocument/2006/relationships/tags" Target="../tags/tag23.xml"/><Relationship Id="rId3" Type="http://schemas.openxmlformats.org/officeDocument/2006/relationships/tags" Target="../tags/tag24.xml"/><Relationship Id="rId4" Type="http://schemas.openxmlformats.org/officeDocument/2006/relationships/image" Target="../media/image6.png"/><Relationship Id="rId5" Type="http://schemas.openxmlformats.org/officeDocument/2006/relationships/tags" Target="../tags/tag25.xml"/><Relationship Id="rId6" Type="http://schemas.openxmlformats.org/officeDocument/2006/relationships/tags" Target="../tags/tag26.xml"/><Relationship Id="rId7" Type="http://schemas.openxmlformats.org/officeDocument/2006/relationships/tags" Target="../tags/tag27.xml"/><Relationship Id="rId8" Type="http://schemas.openxmlformats.org/officeDocument/2006/relationships/tags" Target="../tags/tag28.xml"/><Relationship Id="rId9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9.xml"/><Relationship Id="rId2" Type="http://schemas.openxmlformats.org/officeDocument/2006/relationships/tags" Target="../tags/tag30.xml"/><Relationship Id="rId3" Type="http://schemas.openxmlformats.org/officeDocument/2006/relationships/tags" Target="../tags/tag31.xml"/><Relationship Id="rId4" Type="http://schemas.openxmlformats.org/officeDocument/2006/relationships/image" Target="../media/image1.png"/><Relationship Id="rId5" Type="http://schemas.openxmlformats.org/officeDocument/2006/relationships/tags" Target="../tags/tag32.xml"/><Relationship Id="rId6" Type="http://schemas.openxmlformats.org/officeDocument/2006/relationships/tags" Target="../tags/tag33.xml"/><Relationship Id="rId7" Type="http://schemas.openxmlformats.org/officeDocument/2006/relationships/image" Target="../media/image2.png"/><Relationship Id="rId8" Type="http://schemas.openxmlformats.org/officeDocument/2006/relationships/tags" Target="../tags/tag34.xml"/><Relationship Id="rId9" Type="http://schemas.openxmlformats.org/officeDocument/2006/relationships/image" Target="../media/image3.png"/><Relationship Id="rId10" Type="http://schemas.openxmlformats.org/officeDocument/2006/relationships/tags" Target="../tags/tag35.xml"/><Relationship Id="rId11" Type="http://schemas.openxmlformats.org/officeDocument/2006/relationships/tags" Target="../tags/tag36.xml"/><Relationship Id="rId12" Type="http://schemas.openxmlformats.org/officeDocument/2006/relationships/tags" Target="../tags/tag37.xml"/><Relationship Id="rId13" Type="http://schemas.openxmlformats.org/officeDocument/2006/relationships/image" Target="../media/image4.png"/><Relationship Id="rId14" Type="http://schemas.openxmlformats.org/officeDocument/2006/relationships/tags" Target="../tags/tag38.xml"/><Relationship Id="rId15" Type="http://schemas.openxmlformats.org/officeDocument/2006/relationships/image" Target="../media/image5.png"/><Relationship Id="rId16" Type="http://schemas.openxmlformats.org/officeDocument/2006/relationships/tags" Target="../tags/tag39.xml"/><Relationship Id="rId17" Type="http://schemas.openxmlformats.org/officeDocument/2006/relationships/tags" Target="../tags/tag40.xml"/><Relationship Id="rId18" Type="http://schemas.openxmlformats.org/officeDocument/2006/relationships/tags" Target="../tags/tag41.xml"/><Relationship Id="rId19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42.xml"/><Relationship Id="rId2" Type="http://schemas.openxmlformats.org/officeDocument/2006/relationships/tags" Target="../tags/tag43.xml"/><Relationship Id="rId3" Type="http://schemas.openxmlformats.org/officeDocument/2006/relationships/image" Target="../media/image6.png"/><Relationship Id="rId4" Type="http://schemas.openxmlformats.org/officeDocument/2006/relationships/tags" Target="../tags/tag44.xml"/><Relationship Id="rId5" Type="http://schemas.openxmlformats.org/officeDocument/2006/relationships/tags" Target="../tags/tag45.xml"/><Relationship Id="rId6" Type="http://schemas.openxmlformats.org/officeDocument/2006/relationships/tags" Target="../tags/tag46.xml"/><Relationship Id="rId7" Type="http://schemas.openxmlformats.org/officeDocument/2006/relationships/tags" Target="../tags/tag47.xml"/><Relationship Id="rId8" Type="http://schemas.openxmlformats.org/officeDocument/2006/relationships/tags" Target="../tags/tag48.xml"/><Relationship Id="rId9" Type="http://schemas.openxmlformats.org/officeDocument/2006/relationships/tags" Target="../tags/tag49.xml"/><Relationship Id="rId10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50.xml"/><Relationship Id="rId2" Type="http://schemas.openxmlformats.org/officeDocument/2006/relationships/tags" Target="../tags/tag51.xml"/><Relationship Id="rId3" Type="http://schemas.openxmlformats.org/officeDocument/2006/relationships/image" Target="../media/image6.png"/><Relationship Id="rId4" Type="http://schemas.openxmlformats.org/officeDocument/2006/relationships/tags" Target="../tags/tag52.xml"/><Relationship Id="rId5" Type="http://schemas.openxmlformats.org/officeDocument/2006/relationships/tags" Target="../tags/tag53.xml"/><Relationship Id="rId6" Type="http://schemas.openxmlformats.org/officeDocument/2006/relationships/tags" Target="../tags/tag54.xml"/><Relationship Id="rId7" Type="http://schemas.openxmlformats.org/officeDocument/2006/relationships/tags" Target="../tags/tag55.xml"/><Relationship Id="rId8" Type="http://schemas.openxmlformats.org/officeDocument/2006/relationships/tags" Target="../tags/tag56.xml"/><Relationship Id="rId9" Type="http://schemas.openxmlformats.org/officeDocument/2006/relationships/tags" Target="../tags/tag57.xml"/><Relationship Id="rId10" Type="http://schemas.openxmlformats.org/officeDocument/2006/relationships/tags" Target="../tags/tag58.xml"/><Relationship Id="rId11" Type="http://schemas.openxmlformats.org/officeDocument/2006/relationships/tags" Target="../tags/tag59.xml"/><Relationship Id="rId12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60.xml"/><Relationship Id="rId2" Type="http://schemas.openxmlformats.org/officeDocument/2006/relationships/tags" Target="../tags/tag61.xml"/><Relationship Id="rId3" Type="http://schemas.openxmlformats.org/officeDocument/2006/relationships/image" Target="../media/image6.png"/><Relationship Id="rId4" Type="http://schemas.openxmlformats.org/officeDocument/2006/relationships/tags" Target="../tags/tag62.xml"/><Relationship Id="rId5" Type="http://schemas.openxmlformats.org/officeDocument/2006/relationships/tags" Target="../tags/tag63.xml"/><Relationship Id="rId6" Type="http://schemas.openxmlformats.org/officeDocument/2006/relationships/tags" Target="../tags/tag64.xml"/><Relationship Id="rId7" Type="http://schemas.openxmlformats.org/officeDocument/2006/relationships/tags" Target="../tags/tag65.xml"/><Relationship Id="rId8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66.xml"/><Relationship Id="rId2" Type="http://schemas.openxmlformats.org/officeDocument/2006/relationships/image" Target="../media/image6.png"/><Relationship Id="rId3" Type="http://schemas.openxmlformats.org/officeDocument/2006/relationships/tags" Target="../tags/tag67.xml"/><Relationship Id="rId4" Type="http://schemas.openxmlformats.org/officeDocument/2006/relationships/tags" Target="../tags/tag68.xml"/><Relationship Id="rId5" Type="http://schemas.openxmlformats.org/officeDocument/2006/relationships/tags" Target="../tags/tag69.xml"/><Relationship Id="rId6" Type="http://schemas.openxmlformats.org/officeDocument/2006/relationships/tags" Target="../tags/tag70.xml"/><Relationship Id="rId7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71.xml"/><Relationship Id="rId2" Type="http://schemas.openxmlformats.org/officeDocument/2006/relationships/tags" Target="../tags/tag72.xml"/><Relationship Id="rId3" Type="http://schemas.openxmlformats.org/officeDocument/2006/relationships/image" Target="../media/image6.png"/><Relationship Id="rId4" Type="http://schemas.openxmlformats.org/officeDocument/2006/relationships/tags" Target="../tags/tag73.xml"/><Relationship Id="rId5" Type="http://schemas.openxmlformats.org/officeDocument/2006/relationships/tags" Target="../tags/tag74.xml"/><Relationship Id="rId6" Type="http://schemas.openxmlformats.org/officeDocument/2006/relationships/tags" Target="../tags/tag75.xml"/><Relationship Id="rId7" Type="http://schemas.openxmlformats.org/officeDocument/2006/relationships/tags" Target="../tags/tag76.xml"/><Relationship Id="rId8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77.xml"/><Relationship Id="rId2" Type="http://schemas.openxmlformats.org/officeDocument/2006/relationships/tags" Target="../tags/tag78.xml"/><Relationship Id="rId3" Type="http://schemas.openxmlformats.org/officeDocument/2006/relationships/image" Target="../media/image6.png"/><Relationship Id="rId4" Type="http://schemas.openxmlformats.org/officeDocument/2006/relationships/tags" Target="../tags/tag79.xml"/><Relationship Id="rId5" Type="http://schemas.openxmlformats.org/officeDocument/2006/relationships/tags" Target="../tags/tag80.xml"/><Relationship Id="rId6" Type="http://schemas.openxmlformats.org/officeDocument/2006/relationships/tags" Target="../tags/tag81.xml"/><Relationship Id="rId7" Type="http://schemas.openxmlformats.org/officeDocument/2006/relationships/tags" Target="../tags/tag82.xml"/><Relationship Id="rId8" Type="http://schemas.openxmlformats.org/officeDocument/2006/relationships/tags" Target="../tags/tag83.xml"/><Relationship Id="rId9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84.xml"/><Relationship Id="rId2" Type="http://schemas.openxmlformats.org/officeDocument/2006/relationships/tags" Target="../tags/tag85.xml"/><Relationship Id="rId3" Type="http://schemas.openxmlformats.org/officeDocument/2006/relationships/tags" Target="../tags/tag86.xml"/><Relationship Id="rId4" Type="http://schemas.openxmlformats.org/officeDocument/2006/relationships/image" Target="../media/image1.png"/><Relationship Id="rId5" Type="http://schemas.openxmlformats.org/officeDocument/2006/relationships/tags" Target="../tags/tag87.xml"/><Relationship Id="rId6" Type="http://schemas.openxmlformats.org/officeDocument/2006/relationships/tags" Target="../tags/tag88.xml"/><Relationship Id="rId7" Type="http://schemas.openxmlformats.org/officeDocument/2006/relationships/image" Target="../media/image2.png"/><Relationship Id="rId8" Type="http://schemas.openxmlformats.org/officeDocument/2006/relationships/tags" Target="../tags/tag89.xml"/><Relationship Id="rId9" Type="http://schemas.openxmlformats.org/officeDocument/2006/relationships/image" Target="../media/image3.png"/><Relationship Id="rId10" Type="http://schemas.openxmlformats.org/officeDocument/2006/relationships/tags" Target="../tags/tag90.xml"/><Relationship Id="rId11" Type="http://schemas.openxmlformats.org/officeDocument/2006/relationships/tags" Target="../tags/tag91.xml"/><Relationship Id="rId12" Type="http://schemas.openxmlformats.org/officeDocument/2006/relationships/image" Target="../media/image4.png"/><Relationship Id="rId13" Type="http://schemas.openxmlformats.org/officeDocument/2006/relationships/tags" Target="../tags/tag92.xml"/><Relationship Id="rId14" Type="http://schemas.openxmlformats.org/officeDocument/2006/relationships/image" Target="../media/image5.png"/><Relationship Id="rId15" Type="http://schemas.openxmlformats.org/officeDocument/2006/relationships/tags" Target="../tags/tag93.xml"/><Relationship Id="rId16" Type="http://schemas.openxmlformats.org/officeDocument/2006/relationships/tags" Target="../tags/tag94.xml"/><Relationship Id="rId17" Type="http://schemas.openxmlformats.org/officeDocument/2006/relationships/tags" Target="../tags/tag95.xml"/><Relationship Id="rId18" Type="http://schemas.openxmlformats.org/officeDocument/2006/relationships/tags" Target="../tags/tag96.xml"/><Relationship Id="rId19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8" name="矩形 15"/>
          <p:cNvSpPr/>
          <p:nvPr>
            <p:custDataLst>
              <p:tags r:id="rId1"/>
            </p:custDataLst>
          </p:nvPr>
        </p:nvSpPr>
        <p:spPr>
          <a:xfrm flipH="1">
            <a:off x="10742930" y="0"/>
            <a:ext cx="1506220" cy="68580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sp>
        <p:nvSpPr>
          <p:cNvPr id="1048670" name="矩形 14"/>
          <p:cNvSpPr/>
          <p:nvPr>
            <p:custDataLst>
              <p:tags r:id="rId2"/>
            </p:custDataLst>
          </p:nvPr>
        </p:nvSpPr>
        <p:spPr>
          <a:xfrm flipH="1">
            <a:off x="0" y="0"/>
            <a:ext cx="1506220" cy="68580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55" name="图片 12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 cstate="print"/>
          <a:srcRect l="5167" t="52578" r="8153" b="16221"/>
          <a:stretch>
            <a:fillRect/>
          </a:stretch>
        </p:blipFill>
        <p:spPr>
          <a:xfrm rot="16200000">
            <a:off x="8063865" y="2663190"/>
            <a:ext cx="6858000" cy="1532890"/>
          </a:xfrm>
          <a:prstGeom prst="rect"/>
        </p:spPr>
      </p:pic>
      <p:pic>
        <p:nvPicPr>
          <p:cNvPr id="2097157" name="图片 17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xmlns:r="http://schemas.openxmlformats.org/officeDocument/2006/relationships" r:embed="rId4" cstate="print"/>
          <a:srcRect l="3313" t="57064" r="2445" b="7999"/>
          <a:stretch>
            <a:fillRect/>
          </a:stretch>
        </p:blipFill>
        <p:spPr>
          <a:xfrm rot="5400000">
            <a:off x="-2519680" y="2520315"/>
            <a:ext cx="6546850" cy="1506855"/>
          </a:xfrm>
          <a:prstGeom prst="rect"/>
        </p:spPr>
      </p:pic>
      <p:pic>
        <p:nvPicPr>
          <p:cNvPr id="2097159" name="图片 11" descr="背景图案  中度可信度描述已自动生成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xmlns:r="http://schemas.openxmlformats.org/officeDocument/2006/relationships" r:embed="rId7" cstate="print"/>
          <a:srcRect l="28712"/>
          <a:stretch>
            <a:fillRect/>
          </a:stretch>
        </p:blipFill>
        <p:spPr>
          <a:xfrm rot="5400000">
            <a:off x="10835102" y="139401"/>
            <a:ext cx="1343598" cy="1064796"/>
          </a:xfrm>
          <a:custGeom>
            <a:avLst/>
            <a:gdLst>
              <a:gd name="connsiteX0" fmla="*/ 0 w 1343598"/>
              <a:gd name="connsiteY0" fmla="*/ 1064796 h 1064796"/>
              <a:gd name="connsiteX1" fmla="*/ 0 w 1343598"/>
              <a:gd name="connsiteY1" fmla="*/ 0 h 1064796"/>
              <a:gd name="connsiteX2" fmla="*/ 1343598 w 1343598"/>
              <a:gd name="connsiteY2" fmla="*/ 0 h 1064796"/>
              <a:gd name="connsiteX3" fmla="*/ 1343598 w 1343598"/>
              <a:gd name="connsiteY3" fmla="*/ 1064796 h 10647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43598" h="1064796">
                <a:moveTo>
                  <a:pt x="0" y="1064796"/>
                </a:moveTo>
                <a:lnTo>
                  <a:pt x="0" y="0"/>
                </a:lnTo>
                <a:lnTo>
                  <a:pt x="1343598" y="0"/>
                </a:lnTo>
                <a:lnTo>
                  <a:pt x="1343598" y="1064796"/>
                </a:lnTo>
                <a:close/>
              </a:path>
            </a:pathLst>
          </a:custGeom>
        </p:spPr>
      </p:pic>
      <p:pic>
        <p:nvPicPr>
          <p:cNvPr id="2097161" name="图片 13" descr="桌子上放着许多花  中度可信度描述已自动生成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xmlns:r="http://schemas.openxmlformats.org/officeDocument/2006/relationships" r:embed="rId9" cstate="print"/>
          <a:srcRect l="3815"/>
          <a:stretch>
            <a:fillRect/>
          </a:stretch>
        </p:blipFill>
        <p:spPr>
          <a:xfrm rot="5400000">
            <a:off x="10092055" y="-44450"/>
            <a:ext cx="1697355" cy="1831975"/>
          </a:xfrm>
          <a:custGeom>
            <a:avLst/>
            <a:gdLst>
              <a:gd name="connsiteX0" fmla="*/ 0 w 1720041"/>
              <a:gd name="connsiteY0" fmla="*/ 1832020 h 1832020"/>
              <a:gd name="connsiteX1" fmla="*/ 0 w 1720041"/>
              <a:gd name="connsiteY1" fmla="*/ 0 h 1832020"/>
              <a:gd name="connsiteX2" fmla="*/ 1720041 w 1720041"/>
              <a:gd name="connsiteY2" fmla="*/ 0 h 1832020"/>
              <a:gd name="connsiteX3" fmla="*/ 1720041 w 1720041"/>
              <a:gd name="connsiteY3" fmla="*/ 1832020 h 18320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20041" h="1832020">
                <a:moveTo>
                  <a:pt x="0" y="1832020"/>
                </a:moveTo>
                <a:lnTo>
                  <a:pt x="0" y="0"/>
                </a:lnTo>
                <a:lnTo>
                  <a:pt x="1720041" y="0"/>
                </a:lnTo>
                <a:lnTo>
                  <a:pt x="1720041" y="1832020"/>
                </a:lnTo>
                <a:close/>
              </a:path>
            </a:pathLst>
          </a:custGeom>
        </p:spPr>
      </p:pic>
      <p:sp>
        <p:nvSpPr>
          <p:cNvPr id="1048672" name="标题 9"/>
          <p:cNvSpPr txBox="1">
            <a:spLocks noGrp="1"/>
          </p:cNvSpPr>
          <p:nvPr>
            <p:ph type="title" idx="5" hasCustomPrompt="1"/>
            <p:custDataLst>
              <p:tags r:id="rId10"/>
            </p:custDataLst>
          </p:nvPr>
        </p:nvSpPr>
        <p:spPr>
          <a:xfrm>
            <a:off x="2757805" y="1013460"/>
            <a:ext cx="6718935" cy="2818765"/>
          </a:xfrm>
          <a:prstGeom prst="rect"/>
          <a:noFill/>
        </p:spPr>
        <p:txBody>
          <a:bodyPr anchor="b" anchorCtr="0" vert="horz" wrap="square">
            <a:noAutofit/>
          </a:bodyPr>
          <a:lstStyle>
            <a:lvl1pPr algn="ctr" defTabSz="914400" eaLnBrk="1" fontAlgn="auto" hangingPunct="1" latinLnBrk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1" cap="none" sz="6000" i="0" kern="1200" kumimoji="0" lang="zh-CN" noProof="1" normalizeH="0" spc="0" strike="noStrike" u="none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algn="ctr" lvl="0">
              <a:lnSpc>
                <a:spcPct val="120000"/>
              </a:lnSpc>
            </a:pPr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674" name="文本占位符 8"/>
          <p:cNvSpPr txBox="1">
            <a:spLocks noGrp="1"/>
          </p:cNvSpPr>
          <p:nvPr>
            <p:ph type="body" idx="4" hasCustomPrompt="1"/>
            <p:custDataLst>
              <p:tags r:id="rId11"/>
            </p:custDataLst>
          </p:nvPr>
        </p:nvSpPr>
        <p:spPr>
          <a:xfrm>
            <a:off x="2757170" y="4084955"/>
            <a:ext cx="6719570" cy="352425"/>
          </a:xfrm>
          <a:prstGeom prst="rect"/>
          <a:noFill/>
        </p:spPr>
        <p:txBody>
          <a:bodyPr anchor="t" rtlCol="0" wrap="square">
            <a:sp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baseline="0" b="1" cap="none" sz="1600" i="0" kern="1200" kumimoji="0" noProof="1" normalizeH="0" spc="0" strike="noStrike" u="none">
                <a:solidFill>
                  <a:schemeClr val="accent2">
                    <a:alpha val="45000"/>
                  </a:schemeClr>
                </a:solidFill>
                <a:latin typeface="+mj-ea"/>
                <a:ea typeface="+mj-ea"/>
                <a:cs typeface="微软雅黑" panose="020B0503020204020204" charset="-122"/>
              </a:defRPr>
            </a:lvl1pPr>
          </a:lstStyle>
          <a:p>
            <a:pPr algn="ctr" lvl="0"/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pic>
        <p:nvPicPr>
          <p:cNvPr id="2097163" name="VCG41N473513072" descr="图片包含 游戏机, 动物, 花, 珊瑚  描述已自动生成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xmlns:r="http://schemas.openxmlformats.org/officeDocument/2006/relationships" r:embed="rId13" cstate="print"/>
          <a:stretch>
            <a:fillRect/>
          </a:stretch>
        </p:blipFill>
        <p:spPr>
          <a:xfrm rot="5400000">
            <a:off x="323850" y="5396865"/>
            <a:ext cx="1442085" cy="1479550"/>
          </a:xfrm>
          <a:prstGeom prst="rect"/>
        </p:spPr>
      </p:pic>
      <p:pic>
        <p:nvPicPr>
          <p:cNvPr id="2097165" name="图片 7" descr="图片包含 昆虫, 动物, 游戏机  描述已自动生成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xmlns:r="http://schemas.openxmlformats.org/officeDocument/2006/relationships" r:embed="rId15" cstate="print"/>
          <a:stretch>
            <a:fillRect/>
          </a:stretch>
        </p:blipFill>
        <p:spPr>
          <a:xfrm>
            <a:off x="10196830" y="3087370"/>
            <a:ext cx="1533525" cy="1501775"/>
          </a:xfrm>
          <a:prstGeom prst="rect"/>
        </p:spPr>
      </p:pic>
      <p:sp>
        <p:nvSpPr>
          <p:cNvPr id="1048676" name="文本占位符 6"/>
          <p:cNvSpPr>
            <a:spLocks noGrp="1"/>
          </p:cNvSpPr>
          <p:nvPr>
            <p:ph type="body" idx="1" hasCustomPrompt="1"/>
            <p:custDataLst>
              <p:tags r:id="rId16"/>
            </p:custDataLst>
          </p:nvPr>
        </p:nvSpPr>
        <p:spPr>
          <a:xfrm>
            <a:off x="4746625" y="5284470"/>
            <a:ext cx="2740660" cy="567055"/>
          </a:xfrm>
          <a:prstGeom prst="round2DiagRect">
            <a:avLst>
              <a:gd name="adj1" fmla="val 0"/>
              <a:gd name="adj2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1800" i="0" kern="1200" kumimoji="0" lang="zh-CN" noProof="1" normalizeH="0" spc="0" strike="noStrike" u="none">
                <a:solidFill>
                  <a:schemeClr val="lt1"/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678" name="日期占位符 3"/>
          <p:cNvSpPr>
            <a:spLocks noGrp="1"/>
          </p:cNvSpPr>
          <p:nvPr>
            <p:ph type="dt" sz="half" idx="10"/>
            <p:custDataLst>
              <p:tags r:id="rId1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0" name="页脚占位符 4"/>
          <p:cNvSpPr>
            <a:spLocks noGrp="1"/>
          </p:cNvSpPr>
          <p:nvPr>
            <p:ph type="ftr" sz="quarter" idx="11"/>
            <p:custDataLst>
              <p:tags r:id="rId1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82" name="灯片编号占位符 5"/>
          <p:cNvSpPr>
            <a:spLocks noGrp="1"/>
          </p:cNvSpPr>
          <p:nvPr>
            <p:ph type="sldNum" sz="quarter" idx="12"/>
            <p:custDataLst>
              <p:tags r:id="rId1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4" name="矩形 8"/>
          <p:cNvSpPr/>
          <p:nvPr>
            <p:custDataLst>
              <p:tags r:id="rId1"/>
            </p:custDataLst>
          </p:nvPr>
        </p:nvSpPr>
        <p:spPr>
          <a:xfrm flipV="1">
            <a:off x="0" y="6515100"/>
            <a:ext cx="12192635" cy="3429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67" name="图片 72" descr="不同颜色的花  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 cstate="print"/>
          <a:srcRect l="45169" r="1742" b="65250"/>
          <a:stretch>
            <a:fillRect/>
          </a:stretch>
        </p:blipFill>
        <p:spPr>
          <a:xfrm rot="1631206">
            <a:off x="-511222" y="5991839"/>
            <a:ext cx="3452265" cy="1403056"/>
          </a:xfrm>
          <a:custGeom>
            <a:avLst/>
            <a:gdLst>
              <a:gd name="connsiteX0" fmla="*/ 0 w 3452265"/>
              <a:gd name="connsiteY0" fmla="*/ 0 h 1403056"/>
              <a:gd name="connsiteX1" fmla="*/ 3452265 w 3452265"/>
              <a:gd name="connsiteY1" fmla="*/ 0 h 1403056"/>
              <a:gd name="connsiteX2" fmla="*/ 720663 w 3452265"/>
              <a:gd name="connsiteY2" fmla="*/ 1403056 h 1403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52265" h="1403056">
                <a:moveTo>
                  <a:pt x="0" y="0"/>
                </a:moveTo>
                <a:lnTo>
                  <a:pt x="3452265" y="0"/>
                </a:lnTo>
                <a:lnTo>
                  <a:pt x="720663" y="1403056"/>
                </a:lnTo>
                <a:close/>
              </a:path>
            </a:pathLst>
          </a:custGeom>
        </p:spPr>
      </p:pic>
      <p:sp>
        <p:nvSpPr>
          <p:cNvPr id="1048686" name="标题"/>
          <p:cNvSpPr txBox="1">
            <a:spLocks noGrp="1"/>
          </p:cNvSpPr>
          <p:nvPr>
            <p:ph type="title" idx="2"/>
            <p:custDataLst>
              <p:tags r:id="rId4"/>
            </p:custDataLst>
          </p:nvPr>
        </p:nvSpPr>
        <p:spPr>
          <a:xfrm>
            <a:off x="608330" y="608330"/>
            <a:ext cx="10968990" cy="705485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仿宋" panose="02010609060101010101" charset="-122"/>
              </a:defRPr>
            </a:lvl1pPr>
          </a:lstStyle>
          <a:p>
            <a:pPr algn="ctr"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688" name="正文"/>
          <p:cNvSpPr txBox="1">
            <a:spLocks noGrp="1"/>
          </p:cNvSpPr>
          <p:nvPr>
            <p:ph idx="1" hasCustomPrompt="1"/>
            <p:custDataLst>
              <p:tags r:id="rId5"/>
            </p:custDataLst>
          </p:nvPr>
        </p:nvSpPr>
        <p:spPr>
          <a:xfrm>
            <a:off x="608400" y="1490400"/>
            <a:ext cx="10969200" cy="47592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+mj-ea"/>
                <a:ea typeface="+mj-ea"/>
                <a:cs typeface="仿宋" panose="02010609060101010101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单击此处添加文本</a:t>
            </a:r>
            <a:endParaRPr dirty="0">
              <a:sym typeface="+mn-ea"/>
            </a:endParaRPr>
          </a:p>
        </p:txBody>
      </p:sp>
      <p:sp>
        <p:nvSpPr>
          <p:cNvPr id="1048690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2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94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6" name="矩形 6"/>
          <p:cNvSpPr/>
          <p:nvPr>
            <p:custDataLst>
              <p:tags r:id="rId1"/>
            </p:custDataLst>
          </p:nvPr>
        </p:nvSpPr>
        <p:spPr>
          <a:xfrm>
            <a:off x="0" y="6370955"/>
            <a:ext cx="12192000" cy="48641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sp>
        <p:nvSpPr>
          <p:cNvPr id="1048698" name="标题 5" descr="7b0a20202020227461726765744d6f64756c65223a20226b6f6e6c696e65666f6e7473220a7d0a"/>
          <p:cNvSpPr txBox="1">
            <a:spLocks noGrp="1"/>
          </p:cNvSpPr>
          <p:nvPr>
            <p:ph type="title" idx="3" hasCustomPrompt="1"/>
            <p:custDataLst>
              <p:tags r:id="rId2"/>
            </p:custDataLst>
          </p:nvPr>
        </p:nvSpPr>
        <p:spPr>
          <a:xfrm>
            <a:off x="685800" y="271780"/>
            <a:ext cx="5461000" cy="1396365"/>
          </a:xfrm>
          <a:prstGeom prst="rect"/>
          <a:noFill/>
        </p:spPr>
        <p:txBody>
          <a:bodyPr anchor="b" anchorCtr="0" rtlCol="0" wrap="square">
            <a:no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6000" i="0" kern="1200" kumimoji="0" lang="zh-CN" noProof="1" normalizeH="0" spc="0" strike="noStrike" u="none">
                <a:solidFill>
                  <a:schemeClr val="accent1">
                    <a:lumMod val="75000"/>
                  </a:schemeClr>
                </a:solidFill>
                <a:effectLst/>
                <a:latin typeface="+mj-ea"/>
                <a:ea typeface="+mj-ea"/>
                <a:cs typeface="微软雅黑" panose="020B0503020204020204" charset="-122"/>
              </a:defRPr>
            </a:lvl1pPr>
          </a:lstStyle>
          <a:p>
            <a:pPr algn="l" lvl="0">
              <a:buClrTx/>
              <a:buSzTx/>
              <a:buFontTx/>
            </a:pPr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pic>
        <p:nvPicPr>
          <p:cNvPr id="2097169" name="图片 60" descr="不同颜色的花  描述已自动生成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 cstate="print"/>
          <a:srcRect t="48205" r="36442"/>
          <a:stretch>
            <a:fillRect/>
          </a:stretch>
        </p:blipFill>
        <p:spPr>
          <a:xfrm rot="1631206">
            <a:off x="8910320" y="-527685"/>
            <a:ext cx="3985260" cy="2016125"/>
          </a:xfrm>
          <a:custGeom>
            <a:avLst/>
            <a:gdLst>
              <a:gd name="connsiteX0" fmla="*/ 1 w 4133035"/>
              <a:gd name="connsiteY0" fmla="*/ 1571167 h 2091230"/>
              <a:gd name="connsiteX1" fmla="*/ 3058899 w 4133035"/>
              <a:gd name="connsiteY1" fmla="*/ 0 h 2091230"/>
              <a:gd name="connsiteX2" fmla="*/ 4133035 w 4133035"/>
              <a:gd name="connsiteY2" fmla="*/ 2091230 h 2091230"/>
              <a:gd name="connsiteX3" fmla="*/ 0 w 4133035"/>
              <a:gd name="connsiteY3" fmla="*/ 2091230 h 20912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133035" h="2091230">
                <a:moveTo>
                  <a:pt x="1" y="1571167"/>
                </a:moveTo>
                <a:lnTo>
                  <a:pt x="3058899" y="0"/>
                </a:lnTo>
                <a:lnTo>
                  <a:pt x="4133035" y="2091230"/>
                </a:lnTo>
                <a:lnTo>
                  <a:pt x="0" y="2091230"/>
                </a:lnTo>
                <a:close/>
              </a:path>
            </a:pathLst>
          </a:custGeom>
        </p:spPr>
      </p:pic>
      <p:pic>
        <p:nvPicPr>
          <p:cNvPr id="2097171" name="图片 33" descr="不同颜色的花  描述已自动生成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xmlns:r="http://schemas.openxmlformats.org/officeDocument/2006/relationships" r:embed="rId4" cstate="print"/>
          <a:srcRect l="45169" r="1742" b="65250"/>
          <a:stretch>
            <a:fillRect/>
          </a:stretch>
        </p:blipFill>
        <p:spPr>
          <a:xfrm rot="1631206">
            <a:off x="-715010" y="5714365"/>
            <a:ext cx="4537710" cy="1844675"/>
          </a:xfrm>
          <a:custGeom>
            <a:avLst/>
            <a:gdLst>
              <a:gd name="connsiteX0" fmla="*/ 0 w 3452265"/>
              <a:gd name="connsiteY0" fmla="*/ 0 h 1403056"/>
              <a:gd name="connsiteX1" fmla="*/ 3452265 w 3452265"/>
              <a:gd name="connsiteY1" fmla="*/ 0 h 1403056"/>
              <a:gd name="connsiteX2" fmla="*/ 720663 w 3452265"/>
              <a:gd name="connsiteY2" fmla="*/ 1403056 h 1403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52265" h="1403056">
                <a:moveTo>
                  <a:pt x="0" y="0"/>
                </a:moveTo>
                <a:lnTo>
                  <a:pt x="3452265" y="0"/>
                </a:lnTo>
                <a:lnTo>
                  <a:pt x="720663" y="1403056"/>
                </a:lnTo>
                <a:close/>
              </a:path>
            </a:pathLst>
          </a:custGeom>
        </p:spPr>
      </p:pic>
      <p:sp>
        <p:nvSpPr>
          <p:cNvPr id="1048700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63DB197-84B0-484E-9C0F-88358ECCB797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2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04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E077DA78-E013-4A8C-AD75-63A150561B1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6" name="矩形 14"/>
          <p:cNvSpPr/>
          <p:nvPr>
            <p:custDataLst>
              <p:tags r:id="rId1"/>
            </p:custDataLst>
          </p:nvPr>
        </p:nvSpPr>
        <p:spPr>
          <a:xfrm flipH="1">
            <a:off x="10742930" y="0"/>
            <a:ext cx="1506220" cy="68580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sp>
        <p:nvSpPr>
          <p:cNvPr id="1048708" name="矩形 12"/>
          <p:cNvSpPr/>
          <p:nvPr>
            <p:custDataLst>
              <p:tags r:id="rId2"/>
            </p:custDataLst>
          </p:nvPr>
        </p:nvSpPr>
        <p:spPr>
          <a:xfrm flipH="1">
            <a:off x="0" y="0"/>
            <a:ext cx="1506220" cy="68580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73" name="图片 11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 cstate="print"/>
          <a:srcRect l="5167" t="52578" r="8153" b="16221"/>
          <a:stretch>
            <a:fillRect/>
          </a:stretch>
        </p:blipFill>
        <p:spPr>
          <a:xfrm rot="16200000">
            <a:off x="8063865" y="2663190"/>
            <a:ext cx="6858000" cy="1532890"/>
          </a:xfrm>
          <a:prstGeom prst="rect"/>
        </p:spPr>
      </p:pic>
      <p:pic>
        <p:nvPicPr>
          <p:cNvPr id="2097175" name="图片 17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xmlns:r="http://schemas.openxmlformats.org/officeDocument/2006/relationships" r:embed="rId4" cstate="print"/>
          <a:srcRect l="3313" t="57064" r="2445" b="7999"/>
          <a:stretch>
            <a:fillRect/>
          </a:stretch>
        </p:blipFill>
        <p:spPr>
          <a:xfrm rot="5400000">
            <a:off x="-2519680" y="2520315"/>
            <a:ext cx="6546850" cy="1506855"/>
          </a:xfrm>
          <a:prstGeom prst="rect"/>
        </p:spPr>
      </p:pic>
      <p:pic>
        <p:nvPicPr>
          <p:cNvPr id="2097177" name="图片 10" descr="背景图案  中度可信度描述已自动生成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xmlns:r="http://schemas.openxmlformats.org/officeDocument/2006/relationships" r:embed="rId7" cstate="print"/>
          <a:srcRect l="28712"/>
          <a:stretch>
            <a:fillRect/>
          </a:stretch>
        </p:blipFill>
        <p:spPr>
          <a:xfrm rot="5400000">
            <a:off x="10835102" y="139401"/>
            <a:ext cx="1343598" cy="1064796"/>
          </a:xfrm>
          <a:custGeom>
            <a:avLst/>
            <a:gdLst>
              <a:gd name="connsiteX0" fmla="*/ 0 w 1343598"/>
              <a:gd name="connsiteY0" fmla="*/ 1064796 h 1064796"/>
              <a:gd name="connsiteX1" fmla="*/ 0 w 1343598"/>
              <a:gd name="connsiteY1" fmla="*/ 0 h 1064796"/>
              <a:gd name="connsiteX2" fmla="*/ 1343598 w 1343598"/>
              <a:gd name="connsiteY2" fmla="*/ 0 h 1064796"/>
              <a:gd name="connsiteX3" fmla="*/ 1343598 w 1343598"/>
              <a:gd name="connsiteY3" fmla="*/ 1064796 h 10647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43598" h="1064796">
                <a:moveTo>
                  <a:pt x="0" y="1064796"/>
                </a:moveTo>
                <a:lnTo>
                  <a:pt x="0" y="0"/>
                </a:lnTo>
                <a:lnTo>
                  <a:pt x="1343598" y="0"/>
                </a:lnTo>
                <a:lnTo>
                  <a:pt x="1343598" y="1064796"/>
                </a:lnTo>
                <a:close/>
              </a:path>
            </a:pathLst>
          </a:custGeom>
        </p:spPr>
      </p:pic>
      <p:pic>
        <p:nvPicPr>
          <p:cNvPr id="2097179" name="图片 13" descr="桌子上放着许多花  中度可信度描述已自动生成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xmlns:r="http://schemas.openxmlformats.org/officeDocument/2006/relationships" r:embed="rId9" cstate="print"/>
          <a:srcRect l="3815"/>
          <a:stretch>
            <a:fillRect/>
          </a:stretch>
        </p:blipFill>
        <p:spPr>
          <a:xfrm rot="5400000">
            <a:off x="10092055" y="-44450"/>
            <a:ext cx="1697355" cy="1831975"/>
          </a:xfrm>
          <a:custGeom>
            <a:avLst/>
            <a:gdLst>
              <a:gd name="connsiteX0" fmla="*/ 0 w 1720041"/>
              <a:gd name="connsiteY0" fmla="*/ 1832020 h 1832020"/>
              <a:gd name="connsiteX1" fmla="*/ 0 w 1720041"/>
              <a:gd name="connsiteY1" fmla="*/ 0 h 1832020"/>
              <a:gd name="connsiteX2" fmla="*/ 1720041 w 1720041"/>
              <a:gd name="connsiteY2" fmla="*/ 0 h 1832020"/>
              <a:gd name="connsiteX3" fmla="*/ 1720041 w 1720041"/>
              <a:gd name="connsiteY3" fmla="*/ 1832020 h 18320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20041" h="1832020">
                <a:moveTo>
                  <a:pt x="0" y="1832020"/>
                </a:moveTo>
                <a:lnTo>
                  <a:pt x="0" y="0"/>
                </a:lnTo>
                <a:lnTo>
                  <a:pt x="1720041" y="0"/>
                </a:lnTo>
                <a:lnTo>
                  <a:pt x="1720041" y="1832020"/>
                </a:lnTo>
                <a:close/>
              </a:path>
            </a:pathLst>
          </a:custGeom>
        </p:spPr>
      </p:pic>
      <p:sp>
        <p:nvSpPr>
          <p:cNvPr id="1048710" name="标题 9"/>
          <p:cNvSpPr txBox="1">
            <a:spLocks noGrp="1"/>
          </p:cNvSpPr>
          <p:nvPr>
            <p:ph type="title" idx="4" hasCustomPrompt="1"/>
            <p:custDataLst>
              <p:tags r:id="rId10"/>
            </p:custDataLst>
          </p:nvPr>
        </p:nvSpPr>
        <p:spPr>
          <a:xfrm>
            <a:off x="3739515" y="3666490"/>
            <a:ext cx="4823460" cy="2073910"/>
          </a:xfrm>
          <a:prstGeom prst="rect"/>
          <a:noFill/>
        </p:spPr>
        <p:txBody>
          <a:bodyPr wrap="square">
            <a:normAutofit/>
          </a:bodyPr>
          <a:lstStyle>
            <a:lvl1pPr algn="ctr" defTabSz="914400" eaLnBrk="1" fontAlgn="ctr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5400" i="0" kern="1200" kumimoji="0" lang="zh-CN" noProof="1" normalizeH="0" spc="0" strike="noStrike" u="none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algn="ctr" fontAlgn="ctr" lvl="0">
              <a:lnSpc>
                <a:spcPct val="100000"/>
              </a:lnSpc>
            </a:pPr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sp>
        <p:nvSpPr>
          <p:cNvPr id="1048712" name="文本占位符 8"/>
          <p:cNvSpPr txBox="1">
            <a:spLocks noGrp="1"/>
          </p:cNvSpPr>
          <p:nvPr>
            <p:ph type="body" idx="3" hasCustomPrompt="1"/>
            <p:custDataLst>
              <p:tags r:id="rId11"/>
            </p:custDataLst>
          </p:nvPr>
        </p:nvSpPr>
        <p:spPr>
          <a:xfrm>
            <a:off x="3740785" y="1182370"/>
            <a:ext cx="4820920" cy="2487930"/>
          </a:xfrm>
          <a:prstGeom prst="rect"/>
          <a:noFill/>
        </p:spPr>
        <p:txBody>
          <a:bodyPr anchor="b" anchorCtr="0" rtlCol="0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1" cap="none" sz="10000" i="0" kern="1200" kumimoji="0" lang="en-US" noProof="1" normalizeH="0" spc="0" strike="noStrike" u="none">
                <a:solidFill>
                  <a:schemeClr val="accent1">
                    <a:alpha val="70000"/>
                  </a:schemeClr>
                </a:solidFill>
                <a:latin typeface="+mj-ea"/>
                <a:ea typeface="+mj-ea"/>
                <a:cs typeface="仿宋" panose="02010609060101010101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>
                <a:sym typeface="+mn-ea"/>
              </a:rPr>
              <a:t>节编号</a:t>
            </a:r>
            <a:endParaRPr>
              <a:sym typeface="+mn-ea"/>
            </a:endParaRPr>
          </a:p>
        </p:txBody>
      </p:sp>
      <p:pic>
        <p:nvPicPr>
          <p:cNvPr id="2097181" name="VCG41N473513072" descr="图片包含 游戏机, 动物, 花, 珊瑚  描述已自动生成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xmlns:r="http://schemas.openxmlformats.org/officeDocument/2006/relationships" r:embed="rId13" cstate="print"/>
          <a:stretch>
            <a:fillRect/>
          </a:stretch>
        </p:blipFill>
        <p:spPr>
          <a:xfrm rot="5400000">
            <a:off x="323850" y="5396865"/>
            <a:ext cx="1442085" cy="1479550"/>
          </a:xfrm>
          <a:prstGeom prst="rect"/>
        </p:spPr>
      </p:pic>
      <p:pic>
        <p:nvPicPr>
          <p:cNvPr id="2097183" name="图片 6" descr="图片包含 昆虫, 动物, 游戏机  描述已自动生成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xmlns:r="http://schemas.openxmlformats.org/officeDocument/2006/relationships" r:embed="rId15" cstate="print"/>
          <a:stretch>
            <a:fillRect/>
          </a:stretch>
        </p:blipFill>
        <p:spPr>
          <a:xfrm>
            <a:off x="10196830" y="3087370"/>
            <a:ext cx="1533525" cy="1501775"/>
          </a:xfrm>
          <a:prstGeom prst="rect"/>
        </p:spPr>
      </p:pic>
      <p:sp>
        <p:nvSpPr>
          <p:cNvPr id="1048714" name="日期占位符 3"/>
          <p:cNvSpPr>
            <a:spLocks noGrp="1"/>
          </p:cNvSpPr>
          <p:nvPr>
            <p:ph type="dt" sz="half" idx="10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6" name="页脚占位符 4"/>
          <p:cNvSpPr>
            <a:spLocks noGrp="1"/>
          </p:cNvSpPr>
          <p:nvPr>
            <p:ph type="ftr" sz="quarter" idx="11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18" name="灯片编号占位符 5"/>
          <p:cNvSpPr>
            <a:spLocks noGrp="1"/>
          </p:cNvSpPr>
          <p:nvPr>
            <p:ph type="sldNum" sz="quarter" idx="12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0" name="矩形 10"/>
          <p:cNvSpPr/>
          <p:nvPr>
            <p:custDataLst>
              <p:tags r:id="rId1"/>
            </p:custDataLst>
          </p:nvPr>
        </p:nvSpPr>
        <p:spPr>
          <a:xfrm flipV="1">
            <a:off x="0" y="6515100"/>
            <a:ext cx="12192635" cy="3429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85" name="图片 72" descr="不同颜色的花  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 cstate="print"/>
          <a:srcRect l="45169" r="1742" b="65250"/>
          <a:stretch>
            <a:fillRect/>
          </a:stretch>
        </p:blipFill>
        <p:spPr>
          <a:xfrm rot="1631206">
            <a:off x="-511222" y="5991839"/>
            <a:ext cx="3452265" cy="1403056"/>
          </a:xfrm>
          <a:custGeom>
            <a:avLst/>
            <a:gdLst>
              <a:gd name="connsiteX0" fmla="*/ 0 w 3452265"/>
              <a:gd name="connsiteY0" fmla="*/ 0 h 1403056"/>
              <a:gd name="connsiteX1" fmla="*/ 3452265 w 3452265"/>
              <a:gd name="connsiteY1" fmla="*/ 0 h 1403056"/>
              <a:gd name="connsiteX2" fmla="*/ 720663 w 3452265"/>
              <a:gd name="connsiteY2" fmla="*/ 1403056 h 1403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52265" h="1403056">
                <a:moveTo>
                  <a:pt x="0" y="0"/>
                </a:moveTo>
                <a:lnTo>
                  <a:pt x="3452265" y="0"/>
                </a:lnTo>
                <a:lnTo>
                  <a:pt x="720663" y="1403056"/>
                </a:lnTo>
                <a:close/>
              </a:path>
            </a:pathLst>
          </a:custGeom>
        </p:spPr>
      </p:pic>
      <p:sp>
        <p:nvSpPr>
          <p:cNvPr id="1048722" name="正文"/>
          <p:cNvSpPr txBox="1">
            <a:spLocks noGrp="1"/>
          </p:cNvSpPr>
          <p:nvPr>
            <p:ph idx="3" hasCustomPrompt="1"/>
            <p:custDataLst>
              <p:tags r:id="rId4"/>
            </p:custDataLst>
          </p:nvPr>
        </p:nvSpPr>
        <p:spPr>
          <a:xfrm>
            <a:off x="6400805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单击此处添加文本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24" name="正文"/>
          <p:cNvSpPr txBox="1">
            <a:spLocks noGrp="1"/>
          </p:cNvSpPr>
          <p:nvPr>
            <p:ph idx="2" hasCustomPrompt="1"/>
            <p:custDataLst>
              <p:tags r:id="rId5"/>
            </p:custDataLst>
          </p:nvPr>
        </p:nvSpPr>
        <p:spPr>
          <a:xfrm>
            <a:off x="608400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单击此处添加文本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26" name="标题"/>
          <p:cNvSpPr txBox="1">
            <a:spLocks noGrp="1"/>
          </p:cNvSpPr>
          <p:nvPr>
            <p:ph type="title" idx="1"/>
            <p:custDataLst>
              <p:tags r:id="rId6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>
                    <a:lumMod val="75000"/>
                  </a:schemeClr>
                </a:solidFill>
                <a:latin typeface="+mn-ea"/>
                <a:ea typeface="+mn-ea"/>
                <a:cs typeface="仿宋" panose="02010609060101010101" charset="-122"/>
              </a:defRPr>
            </a:lvl1pPr>
          </a:lstStyle>
          <a:p>
            <a:pPr algn="ctr"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28" name="日期占位符 4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0" name="页脚占位符 5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32" name="灯片编号占位符 6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4" name="矩形 14"/>
          <p:cNvSpPr/>
          <p:nvPr>
            <p:custDataLst>
              <p:tags r:id="rId1"/>
            </p:custDataLst>
          </p:nvPr>
        </p:nvSpPr>
        <p:spPr>
          <a:xfrm flipV="1">
            <a:off x="0" y="6515100"/>
            <a:ext cx="12192635" cy="3429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87" name="图片 72" descr="不同颜色的花  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 cstate="print"/>
          <a:srcRect l="45169" r="1742" b="65250"/>
          <a:stretch>
            <a:fillRect/>
          </a:stretch>
        </p:blipFill>
        <p:spPr>
          <a:xfrm rot="1631206">
            <a:off x="-511222" y="5991839"/>
            <a:ext cx="3452265" cy="1403056"/>
          </a:xfrm>
          <a:custGeom>
            <a:avLst/>
            <a:gdLst>
              <a:gd name="connsiteX0" fmla="*/ 0 w 3452265"/>
              <a:gd name="connsiteY0" fmla="*/ 0 h 1403056"/>
              <a:gd name="connsiteX1" fmla="*/ 3452265 w 3452265"/>
              <a:gd name="connsiteY1" fmla="*/ 0 h 1403056"/>
              <a:gd name="connsiteX2" fmla="*/ 720663 w 3452265"/>
              <a:gd name="connsiteY2" fmla="*/ 1403056 h 1403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52265" h="1403056">
                <a:moveTo>
                  <a:pt x="0" y="0"/>
                </a:moveTo>
                <a:lnTo>
                  <a:pt x="3452265" y="0"/>
                </a:lnTo>
                <a:lnTo>
                  <a:pt x="720663" y="1403056"/>
                </a:lnTo>
                <a:close/>
              </a:path>
            </a:pathLst>
          </a:custGeom>
        </p:spPr>
      </p:pic>
      <p:sp>
        <p:nvSpPr>
          <p:cNvPr id="1048736" name="标题"/>
          <p:cNvSpPr txBox="1">
            <a:spLocks noGrp="1"/>
          </p:cNvSpPr>
          <p:nvPr>
            <p:ph type="title" idx="5"/>
            <p:custDataLst>
              <p:tags r:id="rId4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>
                    <a:lumMod val="75000"/>
                  </a:schemeClr>
                </a:solidFill>
                <a:latin typeface="+mn-ea"/>
                <a:ea typeface="+mn-ea"/>
                <a:cs typeface="仿宋" panose="02010609060101010101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8" name="正文"/>
          <p:cNvSpPr txBox="1">
            <a:spLocks noGrp="1"/>
          </p:cNvSpPr>
          <p:nvPr>
            <p:ph idx="4"/>
            <p:custDataLst>
              <p:tags r:id="rId5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7965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+mn-ea"/>
                <a:ea typeface="+mn-ea"/>
                <a:cs typeface="仿宋" panose="02010609060101010101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indent="-227965"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indent="-227965"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indent="-227965"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indent="-227965"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indent="-227965"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40" name="标题"/>
          <p:cNvSpPr txBox="1">
            <a:spLocks noGrp="1"/>
          </p:cNvSpPr>
          <p:nvPr>
            <p:ph type="title" idx="3"/>
            <p:custDataLst>
              <p:tags r:id="rId6"/>
            </p:custDataLst>
          </p:nvPr>
        </p:nvSpPr>
        <p:spPr>
          <a:xfrm>
            <a:off x="6235200" y="1429200"/>
            <a:ext cx="5342400" cy="41783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sp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dk1">
                    <a:lumMod val="85000"/>
                    <a:lumOff val="15000"/>
                  </a:schemeClr>
                </a:solidFill>
                <a:latin typeface="+mn-ea"/>
                <a:ea typeface="+mn-ea"/>
                <a:cs typeface="仿宋" panose="02010609060101010101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42" name="正文"/>
          <p:cNvSpPr txBox="1">
            <a:spLocks noGrp="1"/>
          </p:cNvSpPr>
          <p:nvPr>
            <p:ph idx="2"/>
            <p:custDataLst>
              <p:tags r:id="rId7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7965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+mn-ea"/>
                <a:ea typeface="+mn-ea"/>
                <a:cs typeface="仿宋" panose="02010609060101010101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indent="-227965"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indent="-227965"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indent="-227965"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indent="-227965"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indent="-227965"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44" name="标题"/>
          <p:cNvSpPr txBox="1">
            <a:spLocks noGrp="1"/>
          </p:cNvSpPr>
          <p:nvPr>
            <p:ph type="title" idx="1"/>
            <p:custDataLst>
              <p:tags r:id="rId8"/>
            </p:custDataLst>
          </p:nvPr>
        </p:nvSpPr>
        <p:spPr>
          <a:xfrm>
            <a:off x="608400" y="1429200"/>
            <a:ext cx="5342400" cy="41783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sp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2000" i="0" kern="1200" kumimoji="0" lang="zh-CN" noProof="1" normalizeH="0" spc="0" strike="noStrike" u="none">
                <a:solidFill>
                  <a:schemeClr val="dk1">
                    <a:lumMod val="85000"/>
                    <a:lumOff val="15000"/>
                  </a:schemeClr>
                </a:solidFill>
                <a:latin typeface="+mn-ea"/>
                <a:ea typeface="+mn-ea"/>
                <a:cs typeface="仿宋" panose="02010609060101010101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46" name="日期占位符 6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8" name="页脚占位符 7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50" name="灯片编号占位符 8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2" name="矩形 6"/>
          <p:cNvSpPr/>
          <p:nvPr>
            <p:custDataLst>
              <p:tags r:id="rId1"/>
            </p:custDataLst>
          </p:nvPr>
        </p:nvSpPr>
        <p:spPr>
          <a:xfrm flipV="1">
            <a:off x="0" y="6515100"/>
            <a:ext cx="12192635" cy="3429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89" name="图片 72" descr="不同颜色的花  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 cstate="print"/>
          <a:srcRect l="45169" r="1742" b="65250"/>
          <a:stretch>
            <a:fillRect/>
          </a:stretch>
        </p:blipFill>
        <p:spPr>
          <a:xfrm rot="1631206">
            <a:off x="-511222" y="5991839"/>
            <a:ext cx="3452265" cy="1403056"/>
          </a:xfrm>
          <a:custGeom>
            <a:avLst/>
            <a:gdLst>
              <a:gd name="connsiteX0" fmla="*/ 0 w 3452265"/>
              <a:gd name="connsiteY0" fmla="*/ 0 h 1403056"/>
              <a:gd name="connsiteX1" fmla="*/ 3452265 w 3452265"/>
              <a:gd name="connsiteY1" fmla="*/ 0 h 1403056"/>
              <a:gd name="connsiteX2" fmla="*/ 720663 w 3452265"/>
              <a:gd name="connsiteY2" fmla="*/ 1403056 h 1403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52265" h="1403056">
                <a:moveTo>
                  <a:pt x="0" y="0"/>
                </a:moveTo>
                <a:lnTo>
                  <a:pt x="3452265" y="0"/>
                </a:lnTo>
                <a:lnTo>
                  <a:pt x="720663" y="1403056"/>
                </a:lnTo>
                <a:close/>
              </a:path>
            </a:pathLst>
          </a:custGeom>
        </p:spPr>
      </p:pic>
      <p:sp>
        <p:nvSpPr>
          <p:cNvPr id="1048754" name="标题"/>
          <p:cNvSpPr txBox="1">
            <a:spLocks noGrp="1"/>
          </p:cNvSpPr>
          <p:nvPr>
            <p:ph type="title" idx="1"/>
            <p:custDataLst>
              <p:tags r:id="rId4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仿宋" panose="02010609060101010101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56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8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60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91" name="图片 72" descr="不同颜色的花  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 cstate="print"/>
          <a:srcRect l="45169" r="1742" b="65250"/>
          <a:stretch>
            <a:fillRect/>
          </a:stretch>
        </p:blipFill>
        <p:spPr>
          <a:xfrm rot="1631206">
            <a:off x="-511222" y="5991839"/>
            <a:ext cx="3452265" cy="1403056"/>
          </a:xfrm>
          <a:custGeom>
            <a:avLst/>
            <a:gdLst>
              <a:gd name="connsiteX0" fmla="*/ 0 w 3452265"/>
              <a:gd name="connsiteY0" fmla="*/ 0 h 1403056"/>
              <a:gd name="connsiteX1" fmla="*/ 3452265 w 3452265"/>
              <a:gd name="connsiteY1" fmla="*/ 0 h 1403056"/>
              <a:gd name="connsiteX2" fmla="*/ 720663 w 3452265"/>
              <a:gd name="connsiteY2" fmla="*/ 1403056 h 1403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52265" h="1403056">
                <a:moveTo>
                  <a:pt x="0" y="0"/>
                </a:moveTo>
                <a:lnTo>
                  <a:pt x="3452265" y="0"/>
                </a:lnTo>
                <a:lnTo>
                  <a:pt x="720663" y="1403056"/>
                </a:lnTo>
                <a:close/>
              </a:path>
            </a:pathLst>
          </a:custGeom>
        </p:spPr>
      </p:pic>
      <p:sp>
        <p:nvSpPr>
          <p:cNvPr id="1048762" name="矩形 7"/>
          <p:cNvSpPr/>
          <p:nvPr>
            <p:custDataLst>
              <p:tags r:id="rId3"/>
            </p:custDataLst>
          </p:nvPr>
        </p:nvSpPr>
        <p:spPr>
          <a:xfrm flipV="1">
            <a:off x="0" y="6515100"/>
            <a:ext cx="12192635" cy="3429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sp>
        <p:nvSpPr>
          <p:cNvPr id="1048764" name="日期占位符 1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6" name="页脚占位符 2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8" name="灯片编号占位符 3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0" name="矩形 7"/>
          <p:cNvSpPr/>
          <p:nvPr>
            <p:custDataLst>
              <p:tags r:id="rId1"/>
            </p:custDataLst>
          </p:nvPr>
        </p:nvSpPr>
        <p:spPr>
          <a:xfrm flipV="1">
            <a:off x="0" y="6515100"/>
            <a:ext cx="12192635" cy="3429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93" name="图片 72" descr="不同颜色的花  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 cstate="print"/>
          <a:srcRect l="45169" r="1742" b="65250"/>
          <a:stretch>
            <a:fillRect/>
          </a:stretch>
        </p:blipFill>
        <p:spPr>
          <a:xfrm rot="1631206">
            <a:off x="-511222" y="5991839"/>
            <a:ext cx="3452265" cy="1403056"/>
          </a:xfrm>
          <a:custGeom>
            <a:avLst/>
            <a:gdLst>
              <a:gd name="connsiteX0" fmla="*/ 0 w 3452265"/>
              <a:gd name="connsiteY0" fmla="*/ 0 h 1403056"/>
              <a:gd name="connsiteX1" fmla="*/ 3452265 w 3452265"/>
              <a:gd name="connsiteY1" fmla="*/ 0 h 1403056"/>
              <a:gd name="connsiteX2" fmla="*/ 720663 w 3452265"/>
              <a:gd name="connsiteY2" fmla="*/ 1403056 h 1403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52265" h="1403056">
                <a:moveTo>
                  <a:pt x="0" y="0"/>
                </a:moveTo>
                <a:lnTo>
                  <a:pt x="3452265" y="0"/>
                </a:lnTo>
                <a:lnTo>
                  <a:pt x="720663" y="1403056"/>
                </a:lnTo>
                <a:close/>
              </a:path>
            </a:pathLst>
          </a:custGeom>
        </p:spPr>
      </p:pic>
      <p:sp>
        <p:nvSpPr>
          <p:cNvPr id="1048772" name="正文"/>
          <p:cNvSpPr txBox="1">
            <a:spLocks noGrp="1"/>
          </p:cNvSpPr>
          <p:nvPr>
            <p:ph idx="1"/>
            <p:custDataLst>
              <p:tags r:id="rId4"/>
            </p:custDataLst>
          </p:nvPr>
        </p:nvSpPr>
        <p:spPr>
          <a:xfrm>
            <a:off x="608330" y="608330"/>
            <a:ext cx="10968990" cy="5648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+mn-ea"/>
                <a:ea typeface="+mn-ea"/>
                <a:cs typeface="仿宋" panose="02010609060101010101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7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6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78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0" name="矩形 7"/>
          <p:cNvSpPr/>
          <p:nvPr>
            <p:custDataLst>
              <p:tags r:id="rId1"/>
            </p:custDataLst>
          </p:nvPr>
        </p:nvSpPr>
        <p:spPr>
          <a:xfrm flipV="1">
            <a:off x="0" y="6515100"/>
            <a:ext cx="12192635" cy="3429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95" name="图片 72" descr="不同颜色的花  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 cstate="print"/>
          <a:srcRect l="45169" r="1742" b="65250"/>
          <a:stretch>
            <a:fillRect/>
          </a:stretch>
        </p:blipFill>
        <p:spPr>
          <a:xfrm rot="1631206">
            <a:off x="-511222" y="5991839"/>
            <a:ext cx="3452265" cy="1403056"/>
          </a:xfrm>
          <a:custGeom>
            <a:avLst/>
            <a:gdLst>
              <a:gd name="connsiteX0" fmla="*/ 0 w 3452265"/>
              <a:gd name="connsiteY0" fmla="*/ 0 h 1403056"/>
              <a:gd name="connsiteX1" fmla="*/ 3452265 w 3452265"/>
              <a:gd name="connsiteY1" fmla="*/ 0 h 1403056"/>
              <a:gd name="connsiteX2" fmla="*/ 720663 w 3452265"/>
              <a:gd name="connsiteY2" fmla="*/ 1403056 h 1403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52265" h="1403056">
                <a:moveTo>
                  <a:pt x="0" y="0"/>
                </a:moveTo>
                <a:lnTo>
                  <a:pt x="3452265" y="0"/>
                </a:lnTo>
                <a:lnTo>
                  <a:pt x="720663" y="1403056"/>
                </a:lnTo>
                <a:close/>
              </a:path>
            </a:pathLst>
          </a:custGeom>
        </p:spPr>
      </p:pic>
      <p:sp>
        <p:nvSpPr>
          <p:cNvPr id="1048782" name="标题"/>
          <p:cNvSpPr txBox="1">
            <a:spLocks noGrp="1"/>
          </p:cNvSpPr>
          <p:nvPr>
            <p:ph type="title" idx="2"/>
            <p:custDataLst>
              <p:tags r:id="rId4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仿宋" panose="02010609060101010101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84" name="副标题"/>
          <p:cNvSpPr txBox="1">
            <a:spLocks noGrp="1"/>
          </p:cNvSpPr>
          <p:nvPr>
            <p:ph type="body" idx="1" hasCustomPrompt="1"/>
            <p:custDataLst>
              <p:tags r:id="rId5"/>
            </p:custDataLst>
          </p:nvPr>
        </p:nvSpPr>
        <p:spPr>
          <a:xfrm>
            <a:off x="608400" y="1324800"/>
            <a:ext cx="10969200" cy="41783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sp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300" strike="noStrike" u="none">
                <a:solidFill>
                  <a:schemeClr val="dk1">
                    <a:lumMod val="75000"/>
                    <a:lumOff val="25000"/>
                  </a:schemeClr>
                </a:solidFill>
                <a:latin typeface="+mj-ea"/>
                <a:ea typeface="+mj-ea"/>
                <a:cs typeface="仿宋" panose="02010609060101010101" charset="-122"/>
              </a:defRPr>
            </a:lvl1pPr>
          </a:lstStyle>
          <a:p>
            <a:pPr algn="l" lvl="0"/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786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8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90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2" name="矩形 14"/>
          <p:cNvSpPr/>
          <p:nvPr>
            <p:custDataLst>
              <p:tags r:id="rId1"/>
            </p:custDataLst>
          </p:nvPr>
        </p:nvSpPr>
        <p:spPr>
          <a:xfrm flipH="1">
            <a:off x="10742930" y="0"/>
            <a:ext cx="1506220" cy="68580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sp>
        <p:nvSpPr>
          <p:cNvPr id="1048794" name="矩形 12"/>
          <p:cNvSpPr/>
          <p:nvPr>
            <p:custDataLst>
              <p:tags r:id="rId2"/>
            </p:custDataLst>
          </p:nvPr>
        </p:nvSpPr>
        <p:spPr>
          <a:xfrm flipH="1">
            <a:off x="0" y="0"/>
            <a:ext cx="1506220" cy="68580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97" name="图片 11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 cstate="print"/>
          <a:srcRect l="5167" t="52578" r="8153" b="16221"/>
          <a:stretch>
            <a:fillRect/>
          </a:stretch>
        </p:blipFill>
        <p:spPr>
          <a:xfrm rot="16200000">
            <a:off x="8063865" y="2663190"/>
            <a:ext cx="6858000" cy="1532890"/>
          </a:xfrm>
          <a:prstGeom prst="rect"/>
        </p:spPr>
      </p:pic>
      <p:pic>
        <p:nvPicPr>
          <p:cNvPr id="2097199" name="图片 17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xmlns:r="http://schemas.openxmlformats.org/officeDocument/2006/relationships" r:embed="rId4" cstate="print"/>
          <a:srcRect l="3313" t="57064" r="2445" b="7999"/>
          <a:stretch>
            <a:fillRect/>
          </a:stretch>
        </p:blipFill>
        <p:spPr>
          <a:xfrm rot="5400000">
            <a:off x="-2519680" y="2520315"/>
            <a:ext cx="6546850" cy="1506855"/>
          </a:xfrm>
          <a:prstGeom prst="rect"/>
        </p:spPr>
      </p:pic>
      <p:pic>
        <p:nvPicPr>
          <p:cNvPr id="2097201" name="图片 9" descr="背景图案  中度可信度描述已自动生成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xmlns:r="http://schemas.openxmlformats.org/officeDocument/2006/relationships" r:embed="rId7" cstate="print"/>
          <a:srcRect l="28712"/>
          <a:stretch>
            <a:fillRect/>
          </a:stretch>
        </p:blipFill>
        <p:spPr>
          <a:xfrm rot="5400000">
            <a:off x="10835102" y="139401"/>
            <a:ext cx="1343598" cy="1064796"/>
          </a:xfrm>
          <a:custGeom>
            <a:avLst/>
            <a:gdLst>
              <a:gd name="connsiteX0" fmla="*/ 0 w 1343598"/>
              <a:gd name="connsiteY0" fmla="*/ 1064796 h 1064796"/>
              <a:gd name="connsiteX1" fmla="*/ 0 w 1343598"/>
              <a:gd name="connsiteY1" fmla="*/ 0 h 1064796"/>
              <a:gd name="connsiteX2" fmla="*/ 1343598 w 1343598"/>
              <a:gd name="connsiteY2" fmla="*/ 0 h 1064796"/>
              <a:gd name="connsiteX3" fmla="*/ 1343598 w 1343598"/>
              <a:gd name="connsiteY3" fmla="*/ 1064796 h 10647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43598" h="1064796">
                <a:moveTo>
                  <a:pt x="0" y="1064796"/>
                </a:moveTo>
                <a:lnTo>
                  <a:pt x="0" y="0"/>
                </a:lnTo>
                <a:lnTo>
                  <a:pt x="1343598" y="0"/>
                </a:lnTo>
                <a:lnTo>
                  <a:pt x="1343598" y="1064796"/>
                </a:lnTo>
                <a:close/>
              </a:path>
            </a:pathLst>
          </a:custGeom>
        </p:spPr>
      </p:pic>
      <p:pic>
        <p:nvPicPr>
          <p:cNvPr id="2097203" name="图片 13" descr="桌子上放着许多花  中度可信度描述已自动生成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xmlns:r="http://schemas.openxmlformats.org/officeDocument/2006/relationships" r:embed="rId9" cstate="print"/>
          <a:srcRect l="3815"/>
          <a:stretch>
            <a:fillRect/>
          </a:stretch>
        </p:blipFill>
        <p:spPr>
          <a:xfrm rot="5400000">
            <a:off x="10092055" y="-44450"/>
            <a:ext cx="1697355" cy="1831975"/>
          </a:xfrm>
          <a:custGeom>
            <a:avLst/>
            <a:gdLst>
              <a:gd name="connsiteX0" fmla="*/ 0 w 1720041"/>
              <a:gd name="connsiteY0" fmla="*/ 1832020 h 1832020"/>
              <a:gd name="connsiteX1" fmla="*/ 0 w 1720041"/>
              <a:gd name="connsiteY1" fmla="*/ 0 h 1832020"/>
              <a:gd name="connsiteX2" fmla="*/ 1720041 w 1720041"/>
              <a:gd name="connsiteY2" fmla="*/ 0 h 1832020"/>
              <a:gd name="connsiteX3" fmla="*/ 1720041 w 1720041"/>
              <a:gd name="connsiteY3" fmla="*/ 1832020 h 18320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20041" h="1832020">
                <a:moveTo>
                  <a:pt x="0" y="1832020"/>
                </a:moveTo>
                <a:lnTo>
                  <a:pt x="0" y="0"/>
                </a:lnTo>
                <a:lnTo>
                  <a:pt x="1720041" y="0"/>
                </a:lnTo>
                <a:lnTo>
                  <a:pt x="1720041" y="1832020"/>
                </a:lnTo>
                <a:close/>
              </a:path>
            </a:pathLst>
          </a:custGeom>
        </p:spPr>
      </p:pic>
      <p:sp>
        <p:nvSpPr>
          <p:cNvPr id="1048796" name="标题 8"/>
          <p:cNvSpPr txBox="1">
            <a:spLocks noGrp="1"/>
          </p:cNvSpPr>
          <p:nvPr>
            <p:ph type="title" idx="4" hasCustomPrompt="1"/>
            <p:custDataLst>
              <p:tags r:id="rId10"/>
            </p:custDataLst>
          </p:nvPr>
        </p:nvSpPr>
        <p:spPr>
          <a:xfrm>
            <a:off x="2757805" y="1012190"/>
            <a:ext cx="6718935" cy="2505075"/>
          </a:xfrm>
          <a:prstGeom prst="rect"/>
          <a:noFill/>
        </p:spPr>
        <p:txBody>
          <a:bodyPr anchor="b" anchorCtr="0" vert="horz" wrap="square">
            <a:noAutofit/>
          </a:bodyPr>
          <a:lstStyle>
            <a:lvl1pPr algn="ctr" defTabSz="914400" eaLnBrk="1" fontAlgn="auto" hangingPunct="1" latinLnBrk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1" cap="none" sz="6000" i="0" kern="1200" kumimoji="0" lang="zh-CN" noProof="1" normalizeH="0" spc="0" strike="noStrike" u="none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algn="ctr" lvl="0">
              <a:lnSpc>
                <a:spcPct val="120000"/>
              </a:lnSpc>
            </a:pPr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pic>
        <p:nvPicPr>
          <p:cNvPr id="2097205" name="VCG41N473513072" descr="图片包含 游戏机, 动物, 花, 珊瑚  描述已自动生成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xmlns:r="http://schemas.openxmlformats.org/officeDocument/2006/relationships" r:embed="rId12" cstate="print"/>
          <a:stretch>
            <a:fillRect/>
          </a:stretch>
        </p:blipFill>
        <p:spPr>
          <a:xfrm rot="5400000">
            <a:off x="598805" y="5396865"/>
            <a:ext cx="1442085" cy="1479550"/>
          </a:xfrm>
          <a:prstGeom prst="rect"/>
        </p:spPr>
      </p:pic>
      <p:pic>
        <p:nvPicPr>
          <p:cNvPr id="2097207" name="图片 7" descr="图片包含 昆虫, 动物, 游戏机  描述已自动生成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xmlns:r="http://schemas.openxmlformats.org/officeDocument/2006/relationships" r:embed="rId14" cstate="print"/>
          <a:stretch>
            <a:fillRect/>
          </a:stretch>
        </p:blipFill>
        <p:spPr>
          <a:xfrm>
            <a:off x="9945370" y="3087370"/>
            <a:ext cx="1533525" cy="1501775"/>
          </a:xfrm>
          <a:prstGeom prst="rect"/>
        </p:spPr>
      </p:pic>
      <p:sp>
        <p:nvSpPr>
          <p:cNvPr id="1048798" name="文本占位符 6"/>
          <p:cNvSpPr>
            <a:spLocks noGrp="1"/>
          </p:cNvSpPr>
          <p:nvPr>
            <p:ph type="body" idx="1" hasCustomPrompt="1"/>
            <p:custDataLst>
              <p:tags r:id="rId15"/>
            </p:custDataLst>
          </p:nvPr>
        </p:nvSpPr>
        <p:spPr>
          <a:xfrm>
            <a:off x="4746625" y="4359910"/>
            <a:ext cx="2740660" cy="567055"/>
          </a:xfrm>
          <a:prstGeom prst="round2DiagRect">
            <a:avLst>
              <a:gd name="adj1" fmla="val 0"/>
              <a:gd name="adj2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1800" i="0" kern="1200" kumimoji="0" lang="zh-CN" noProof="1" normalizeH="0" spc="0" strike="noStrike" u="none">
                <a:solidFill>
                  <a:schemeClr val="lt1"/>
                </a:solidFill>
                <a:latin typeface="+mn-lt"/>
                <a:ea typeface="+mn-ea"/>
                <a:cs typeface="微软雅黑" panose="020B050302020402020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800" name="日期占位符 3"/>
          <p:cNvSpPr>
            <a:spLocks noGrp="1"/>
          </p:cNvSpPr>
          <p:nvPr>
            <p:ph type="dt" sz="half" idx="10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02" name="页脚占位符 4"/>
          <p:cNvSpPr>
            <a:spLocks noGrp="1"/>
          </p:cNvSpPr>
          <p:nvPr>
            <p:ph type="ftr" sz="quarter" idx="11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804" name="灯片编号占位符 5"/>
          <p:cNvSpPr>
            <a:spLocks noGrp="1"/>
          </p:cNvSpPr>
          <p:nvPr>
            <p:ph type="sldNum" sz="quarter" idx="12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97.xml"/><Relationship Id="rId13" Type="http://schemas.openxmlformats.org/officeDocument/2006/relationships/tags" Target="../tags/tag98.xml"/><Relationship Id="rId14" Type="http://schemas.openxmlformats.org/officeDocument/2006/relationships/image" Target="../media/image6.png"/><Relationship Id="rId15" Type="http://schemas.openxmlformats.org/officeDocument/2006/relationships/tags" Target="../tags/tag99.xml"/><Relationship Id="rId16" Type="http://schemas.openxmlformats.org/officeDocument/2006/relationships/tags" Target="../tags/tag100.xml"/><Relationship Id="rId17" Type="http://schemas.openxmlformats.org/officeDocument/2006/relationships/tags" Target="../tags/tag101.xml"/><Relationship Id="rId18" Type="http://schemas.openxmlformats.org/officeDocument/2006/relationships/tags" Target="../tags/tag102.xml"/><Relationship Id="rId19" Type="http://schemas.openxmlformats.org/officeDocument/2006/relationships/tags" Target="../tags/tag103.xml"/><Relationship Id="rId20" Type="http://schemas.openxmlformats.org/officeDocument/2006/relationships/tags" Target="../tags/tag104.xml"/><Relationship Id="rId21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5859" r:id="rId1"/>
    <p:sldLayoutId id="2147485860" r:id="rId2"/>
    <p:sldLayoutId id="2147485861" r:id="rId3"/>
    <p:sldLayoutId id="2147485862" r:id="rId4"/>
    <p:sldLayoutId id="2147485863" r:id="rId5"/>
    <p:sldLayoutId id="2147485864" r:id="rId6"/>
    <p:sldLayoutId id="2147485865" r:id="rId7"/>
    <p:sldLayoutId id="2147485866" r:id="rId8"/>
    <p:sldLayoutId id="2147485867" r:id="rId9"/>
    <p:sldLayoutId id="2147485868" r:id="rId10"/>
    <p:sldLayoutId id="2147485869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4" name="矩形 6"/>
          <p:cNvSpPr/>
          <p:nvPr>
            <p:custDataLst>
              <p:tags r:id="rId12"/>
            </p:custDataLst>
          </p:nvPr>
        </p:nvSpPr>
        <p:spPr>
          <a:xfrm flipV="1">
            <a:off x="0" y="6515100"/>
            <a:ext cx="12192635" cy="3429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53" name="图片 72" descr="不同颜色的花  描述已自动生成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xmlns:r="http://schemas.openxmlformats.org/officeDocument/2006/relationships" r:embed="rId14" cstate="print"/>
          <a:srcRect l="45169" r="1742" b="65250"/>
          <a:stretch>
            <a:fillRect/>
          </a:stretch>
        </p:blipFill>
        <p:spPr>
          <a:xfrm rot="1631206">
            <a:off x="-511222" y="5991839"/>
            <a:ext cx="3452265" cy="1403056"/>
          </a:xfrm>
          <a:custGeom>
            <a:avLst/>
            <a:gdLst>
              <a:gd name="connsiteX0" fmla="*/ 0 w 3452265"/>
              <a:gd name="connsiteY0" fmla="*/ 0 h 1403056"/>
              <a:gd name="connsiteX1" fmla="*/ 3452265 w 3452265"/>
              <a:gd name="connsiteY1" fmla="*/ 0 h 1403056"/>
              <a:gd name="connsiteX2" fmla="*/ 720663 w 3452265"/>
              <a:gd name="connsiteY2" fmla="*/ 1403056 h 1403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52265" h="1403056">
                <a:moveTo>
                  <a:pt x="0" y="0"/>
                </a:moveTo>
                <a:lnTo>
                  <a:pt x="3452265" y="0"/>
                </a:lnTo>
                <a:lnTo>
                  <a:pt x="720663" y="1403056"/>
                </a:lnTo>
                <a:close/>
              </a:path>
            </a:pathLst>
          </a:custGeom>
        </p:spPr>
      </p:pic>
      <p:sp>
        <p:nvSpPr>
          <p:cNvPr id="1048656" name="日期占位符 2"/>
          <p:cNvSpPr>
            <a:spLocks noGrp="1"/>
          </p:cNvSpPr>
          <p:nvPr>
            <p:ph type="dt" sz="half" idx="10"/>
            <p:custDataLst>
              <p:tags r:id="rId1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lvl1pPr>
              <a:defRPr>
                <a:cs typeface="微软雅黑" panose="020B0503020204020204" charset="-122"/>
              </a:defRPr>
            </a:lvl1pPr>
          </a:lstStyle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58" name="页脚占位符 3"/>
          <p:cNvSpPr>
            <a:spLocks noGrp="1"/>
          </p:cNvSpPr>
          <p:nvPr>
            <p:ph type="ftr" sz="quarter" idx="11"/>
            <p:custDataLst>
              <p:tags r:id="rId1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>
            <a:lvl1pPr>
              <a:defRPr>
                <a:cs typeface="微软雅黑" panose="020B0503020204020204" charset="-122"/>
              </a:defRPr>
            </a:lvl1pPr>
          </a:lstStyle>
          <a:p>
            <a:endParaRPr altLang="en-US" lang="zh-CN"/>
          </a:p>
        </p:txBody>
      </p:sp>
      <p:sp>
        <p:nvSpPr>
          <p:cNvPr id="1048660" name="灯片编号占位符 4"/>
          <p:cNvSpPr>
            <a:spLocks noGrp="1"/>
          </p:cNvSpPr>
          <p:nvPr>
            <p:ph type="sldNum" sz="quarter" idx="12"/>
            <p:custDataLst>
              <p:tags r:id="rId1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>
            <a:lvl1pPr>
              <a:defRPr>
                <a:cs typeface="微软雅黑" panose="020B0503020204020204" charset="-122"/>
              </a:defRPr>
            </a:lvl1pPr>
          </a:lstStyle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  <p:sp>
        <p:nvSpPr>
          <p:cNvPr id="1048662" name="标题占位符 1"/>
          <p:cNvSpPr>
            <a:spLocks noGrp="1"/>
          </p:cNvSpPr>
          <p:nvPr>
            <p:ph type="title"/>
            <p:custDataLst>
              <p:tags r:id="rId18"/>
            </p:custDataLst>
          </p:nvPr>
        </p:nvSpPr>
        <p:spPr>
          <a:xfrm>
            <a:off x="838200" y="365125"/>
            <a:ext cx="10515600" cy="773393"/>
          </a:xfrm>
          <a:prstGeom prst="rect"/>
          <a:noFill/>
          <a:ln>
            <a:noFill/>
            <a:prstDash val="sysDash"/>
          </a:ln>
        </p:spPr>
        <p:txBody>
          <a:bodyPr anchor="ctr" bIns="45720" lIns="91440" rIns="91440" rtlCol="0" tIns="45720" vert="horz" wrap="square">
            <a:normAutofit/>
          </a:bodyPr>
          <a:p>
            <a:pPr algn="ctr" fontAlgn="auto" lvl="0" marL="0" marR="0">
              <a:lnSpc>
                <a:spcPct val="100000"/>
              </a:lnSpc>
              <a:buClrTx/>
              <a:buSzTx/>
              <a:buFontTx/>
            </a:pPr>
            <a:r>
              <a:rPr altLang="en-US" lang="zh-CN"/>
              <a:t>单击此处编辑母版标题样式</a:t>
            </a:r>
            <a:endParaRPr altLang="en-US" lang="zh-CN"/>
          </a:p>
        </p:txBody>
      </p:sp>
      <p:sp>
        <p:nvSpPr>
          <p:cNvPr id="1048664" name="文本占位符 7"/>
          <p:cNvSpPr>
            <a:spLocks noGrp="1"/>
          </p:cNvSpPr>
          <p:nvPr>
            <p:ph type="body" idx="1"/>
            <p:custDataLst>
              <p:tags r:id="rId19"/>
            </p:custDataLst>
          </p:nvPr>
        </p:nvSpPr>
        <p:spPr>
          <a:xfrm>
            <a:off x="838200" y="1297268"/>
            <a:ext cx="10515600" cy="487969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fontAlgn="auto" lvl="0" marR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Char char="●"/>
            </a:pPr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fontAlgn="auto" lvl="1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har char="●"/>
              <a:tabLst>
                <a:tab algn="l" pos="1609725"/>
              </a:tabLst>
            </a:pPr>
            <a:r>
              <a:rPr altLang="en-US" dirty="0" lang="zh-CN"/>
              <a:t>二级</a:t>
            </a:r>
            <a:endParaRPr altLang="en-US" dirty="0" lang="zh-CN"/>
          </a:p>
          <a:p>
            <a:pPr fontAlgn="auto" lvl="2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har char="●"/>
            </a:pPr>
            <a:r>
              <a:rPr altLang="en-US" dirty="0" lang="zh-CN"/>
              <a:t>三级</a:t>
            </a:r>
            <a:endParaRPr altLang="en-US" dirty="0" lang="zh-CN"/>
          </a:p>
          <a:p>
            <a:pPr fontAlgn="auto" lvl="3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</a:pPr>
            <a:r>
              <a:rPr altLang="en-US" dirty="0" lang="zh-CN"/>
              <a:t>四级</a:t>
            </a:r>
            <a:endParaRPr altLang="en-US" dirty="0" lang="zh-CN"/>
          </a:p>
          <a:p>
            <a:pPr fontAlgn="auto" lvl="4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</a:pPr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6" name="KSO_TEMPLATE" hidden="1"/>
          <p:cNvSpPr/>
          <p:nvPr userDrawn="1">
            <p:custDataLst>
              <p:tags r:id="rId20"/>
            </p:custDataLst>
          </p:nvPr>
        </p:nvSpPr>
        <p:spPr>
          <a:xfrm>
            <a:off x="0" y="0"/>
            <a:ext cx="0" cy="0"/>
          </a:xfrm>
          <a:prstGeom prst="rect"/>
          <a:solidFill>
            <a:schemeClr val="accent2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5896" r:id="rId1"/>
    <p:sldLayoutId id="2147485897" r:id="rId2"/>
    <p:sldLayoutId id="2147485898" r:id="rId3"/>
    <p:sldLayoutId id="2147485899" r:id="rId4"/>
    <p:sldLayoutId id="2147485900" r:id="rId5"/>
    <p:sldLayoutId id="2147485901" r:id="rId6"/>
    <p:sldLayoutId id="2147485902" r:id="rId7"/>
    <p:sldLayoutId id="2147485903" r:id="rId8"/>
    <p:sldLayoutId id="2147485904" r:id="rId9"/>
    <p:sldLayoutId id="2147485905" r:id="rId10"/>
    <p:sldLayoutId id="2147485906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altLang="en-US" baseline="0" b="1" cap="none" sz="3600" i="0" kern="1200" kumimoji="0" lang="zh-CN" normalizeH="0" spc="300" strike="noStrike" u="none" smtClean="0">
          <a:ln>
            <a:noFill/>
            <a:prstDash val="sysDot"/>
          </a:ln>
          <a:solidFill>
            <a:schemeClr val="accent1">
              <a:lumMod val="75000"/>
            </a:schemeClr>
          </a:solidFill>
          <a:latin typeface="+mj-ea"/>
          <a:ea typeface="+mj-ea"/>
          <a:cs typeface="微软雅黑" panose="020B0503020204020204" charset="-122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80604020202020204" pitchFamily="34" charset="0"/>
        <a:buChar char="•"/>
        <a:defRPr altLang="en-US" baseline="0" b="0" cap="none" dirty="0" sz="1800" i="0" kern="1200" kumimoji="0" lang="zh-CN" normalizeH="0" spc="150" strike="noStrike" u="none" smtClean="0">
          <a:ln>
            <a:noFill/>
            <a:prstDash val="sysDot"/>
          </a:ln>
          <a:solidFill>
            <a:schemeClr val="dk1">
              <a:lumMod val="75000"/>
              <a:lumOff val="25000"/>
            </a:schemeClr>
          </a:solidFill>
          <a:latin typeface="+mj-ea"/>
          <a:ea typeface="+mj-ea"/>
          <a:cs typeface="微软雅黑" panose="020B0503020204020204" charset="-122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dirty="0" sz="16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j-ea"/>
          <a:ea typeface="+mj-ea"/>
          <a:cs typeface="微软雅黑" panose="020B0503020204020204" charset="-122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dirty="0" sz="16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j-ea"/>
          <a:ea typeface="+mj-ea"/>
          <a:cs typeface="微软雅黑" panose="020B0503020204020204" charset="-122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dirty="0" sz="14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j-ea"/>
          <a:ea typeface="+mj-ea"/>
          <a:cs typeface="微软雅黑" panose="020B0503020204020204" charset="-122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dirty="0" sz="14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j-ea"/>
          <a:ea typeface="+mj-ea"/>
          <a:cs typeface="微软雅黑" panose="020B0503020204020204" charset="-122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105.xml"/><Relationship Id="rId2" Type="http://schemas.openxmlformats.org/officeDocument/2006/relationships/tags" Target="../tags/tag106.xml"/><Relationship Id="rId3" Type="http://schemas.openxmlformats.org/officeDocument/2006/relationships/tags" Target="../tags/tag107.xml"/><Relationship Id="rId4" Type="http://schemas.openxmlformats.org/officeDocument/2006/relationships/tags" Target="../tags/tag108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109.xml"/><Relationship Id="rId2" Type="http://schemas.openxmlformats.org/officeDocument/2006/relationships/tags" Target="../tags/tag110.xml"/><Relationship Id="rId3" Type="http://schemas.openxmlformats.org/officeDocument/2006/relationships/tags" Target="../tags/tag111.xml"/><Relationship Id="rId4" Type="http://schemas.openxmlformats.org/officeDocument/2006/relationships/tags" Target="../tags/tag112.xml"/><Relationship Id="rId5" Type="http://schemas.openxmlformats.org/officeDocument/2006/relationships/tags" Target="../tags/tag113.xml"/><Relationship Id="rId6" Type="http://schemas.openxmlformats.org/officeDocument/2006/relationships/tags" Target="../tags/tag114.xml"/><Relationship Id="rId7" Type="http://schemas.openxmlformats.org/officeDocument/2006/relationships/tags" Target="../tags/tag115.xml"/><Relationship Id="rId8" Type="http://schemas.openxmlformats.org/officeDocument/2006/relationships/tags" Target="../tags/tag116.xml"/><Relationship Id="rId9" Type="http://schemas.openxmlformats.org/officeDocument/2006/relationships/tags" Target="../tags/tag117.xml"/><Relationship Id="rId10" Type="http://schemas.openxmlformats.org/officeDocument/2006/relationships/tags" Target="../tags/tag118.xml"/><Relationship Id="rId11" Type="http://schemas.openxmlformats.org/officeDocument/2006/relationships/tags" Target="../tags/tag119.xml"/><Relationship Id="rId12" Type="http://schemas.openxmlformats.org/officeDocument/2006/relationships/tags" Target="../tags/tag120.xml"/><Relationship Id="rId13" Type="http://schemas.openxmlformats.org/officeDocument/2006/relationships/tags" Target="../tags/tag121.xml"/><Relationship Id="rId14" Type="http://schemas.openxmlformats.org/officeDocument/2006/relationships/tags" Target="../tags/tag122.xml"/><Relationship Id="rId15" Type="http://schemas.openxmlformats.org/officeDocument/2006/relationships/tags" Target="../tags/tag123.xml"/><Relationship Id="rId16" Type="http://schemas.openxmlformats.org/officeDocument/2006/relationships/tags" Target="../tags/tag124.xml"/><Relationship Id="rId17" Type="http://schemas.openxmlformats.org/officeDocument/2006/relationships/tags" Target="../tags/tag125.xml"/><Relationship Id="rId18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26.xml"/><Relationship Id="rId2" Type="http://schemas.openxmlformats.org/officeDocument/2006/relationships/tags" Target="../tags/tag127.xml"/><Relationship Id="rId3" Type="http://schemas.openxmlformats.org/officeDocument/2006/relationships/tags" Target="../tags/tag128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29.xml"/><Relationship Id="rId2" Type="http://schemas.openxmlformats.org/officeDocument/2006/relationships/tags" Target="../tags/tag130.xml"/><Relationship Id="rId3" Type="http://schemas.openxmlformats.org/officeDocument/2006/relationships/tags" Target="../tags/tag131.xml"/><Relationship Id="rId4" Type="http://schemas.openxmlformats.org/officeDocument/2006/relationships/tags" Target="../tags/tag132.xml"/><Relationship Id="rId5" Type="http://schemas.openxmlformats.org/officeDocument/2006/relationships/tags" Target="../tags/tag133.xml"/><Relationship Id="rId6" Type="http://schemas.openxmlformats.org/officeDocument/2006/relationships/tags" Target="../tags/tag134.xml"/><Relationship Id="rId7" Type="http://schemas.openxmlformats.org/officeDocument/2006/relationships/tags" Target="../tags/tag135.xml"/><Relationship Id="rId8" Type="http://schemas.openxmlformats.org/officeDocument/2006/relationships/tags" Target="../tags/tag136.xml"/><Relationship Id="rId9" Type="http://schemas.openxmlformats.org/officeDocument/2006/relationships/tags" Target="../tags/tag137.xml"/><Relationship Id="rId10" Type="http://schemas.openxmlformats.org/officeDocument/2006/relationships/tags" Target="../tags/tag138.xml"/><Relationship Id="rId11" Type="http://schemas.openxmlformats.org/officeDocument/2006/relationships/tags" Target="../tags/tag139.xml"/><Relationship Id="rId12" Type="http://schemas.openxmlformats.org/officeDocument/2006/relationships/tags" Target="../tags/tag140.xml"/><Relationship Id="rId13" Type="http://schemas.openxmlformats.org/officeDocument/2006/relationships/tags" Target="../tags/tag141.xml"/><Relationship Id="rId14" Type="http://schemas.openxmlformats.org/officeDocument/2006/relationships/tags" Target="../tags/tag142.xml"/><Relationship Id="rId15" Type="http://schemas.openxmlformats.org/officeDocument/2006/relationships/tags" Target="../tags/tag143.xml"/><Relationship Id="rId16" Type="http://schemas.openxmlformats.org/officeDocument/2006/relationships/tags" Target="../tags/tag144.xml"/><Relationship Id="rId17" Type="http://schemas.openxmlformats.org/officeDocument/2006/relationships/tags" Target="../tags/tag145.xml"/><Relationship Id="rId18" Type="http://schemas.openxmlformats.org/officeDocument/2006/relationships/tags" Target="../tags/tag146.xml"/><Relationship Id="rId19" Type="http://schemas.openxmlformats.org/officeDocument/2006/relationships/tags" Target="../tags/tag147.xml"/><Relationship Id="rId20" Type="http://schemas.openxmlformats.org/officeDocument/2006/relationships/tags" Target="../tags/tag148.xml"/><Relationship Id="rId21" Type="http://schemas.openxmlformats.org/officeDocument/2006/relationships/tags" Target="../tags/tag149.xml"/><Relationship Id="rId22" Type="http://schemas.openxmlformats.org/officeDocument/2006/relationships/tags" Target="../tags/tag150.xml"/><Relationship Id="rId23" Type="http://schemas.openxmlformats.org/officeDocument/2006/relationships/tags" Target="../tags/tag151.xml"/><Relationship Id="rId24" Type="http://schemas.openxmlformats.org/officeDocument/2006/relationships/tags" Target="../tags/tag152.xml"/><Relationship Id="rId25" Type="http://schemas.openxmlformats.org/officeDocument/2006/relationships/tags" Target="../tags/tag153.xml"/><Relationship Id="rId26" Type="http://schemas.openxmlformats.org/officeDocument/2006/relationships/tags" Target="../tags/tag154.xml"/><Relationship Id="rId27" Type="http://schemas.openxmlformats.org/officeDocument/2006/relationships/tags" Target="../tags/tag155.xml"/><Relationship Id="rId28" Type="http://schemas.openxmlformats.org/officeDocument/2006/relationships/tags" Target="../tags/tag156.xml"/><Relationship Id="rId29" Type="http://schemas.openxmlformats.org/officeDocument/2006/relationships/tags" Target="../tags/tag157.xml"/><Relationship Id="rId30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58.xml"/><Relationship Id="rId2" Type="http://schemas.openxmlformats.org/officeDocument/2006/relationships/tags" Target="../tags/tag159.xml"/><Relationship Id="rId3" Type="http://schemas.openxmlformats.org/officeDocument/2006/relationships/tags" Target="../tags/tag160.xml"/><Relationship Id="rId4" Type="http://schemas.openxmlformats.org/officeDocument/2006/relationships/tags" Target="../tags/tag161.xml"/><Relationship Id="rId5" Type="http://schemas.openxmlformats.org/officeDocument/2006/relationships/tags" Target="../tags/tag162.xml"/><Relationship Id="rId6" Type="http://schemas.openxmlformats.org/officeDocument/2006/relationships/tags" Target="../tags/tag163.xml"/><Relationship Id="rId7" Type="http://schemas.openxmlformats.org/officeDocument/2006/relationships/tags" Target="../tags/tag164.xml"/><Relationship Id="rId8" Type="http://schemas.openxmlformats.org/officeDocument/2006/relationships/tags" Target="../tags/tag165.xml"/><Relationship Id="rId9" Type="http://schemas.openxmlformats.org/officeDocument/2006/relationships/tags" Target="../tags/tag166.xml"/><Relationship Id="rId10" Type="http://schemas.openxmlformats.org/officeDocument/2006/relationships/tags" Target="../tags/tag167.xml"/><Relationship Id="rId11" Type="http://schemas.openxmlformats.org/officeDocument/2006/relationships/tags" Target="../tags/tag168.xml"/><Relationship Id="rId12" Type="http://schemas.openxmlformats.org/officeDocument/2006/relationships/tags" Target="../tags/tag169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70.xml"/><Relationship Id="rId2" Type="http://schemas.openxmlformats.org/officeDocument/2006/relationships/tags" Target="../tags/tag171.xml"/><Relationship Id="rId3" Type="http://schemas.openxmlformats.org/officeDocument/2006/relationships/tags" Target="../tags/tag172.xml"/><Relationship Id="rId4" Type="http://schemas.openxmlformats.org/officeDocument/2006/relationships/tags" Target="../tags/tag173.xml"/><Relationship Id="rId5" Type="http://schemas.openxmlformats.org/officeDocument/2006/relationships/tags" Target="../tags/tag174.xml"/><Relationship Id="rId6" Type="http://schemas.openxmlformats.org/officeDocument/2006/relationships/tags" Target="../tags/tag175.xml"/><Relationship Id="rId7" Type="http://schemas.openxmlformats.org/officeDocument/2006/relationships/tags" Target="../tags/tag176.xml"/><Relationship Id="rId8" Type="http://schemas.openxmlformats.org/officeDocument/2006/relationships/tags" Target="../tags/tag177.xml"/><Relationship Id="rId9" Type="http://schemas.openxmlformats.org/officeDocument/2006/relationships/tags" Target="../tags/tag178.xml"/><Relationship Id="rId10" Type="http://schemas.openxmlformats.org/officeDocument/2006/relationships/tags" Target="../tags/tag179.xml"/><Relationship Id="rId11" Type="http://schemas.openxmlformats.org/officeDocument/2006/relationships/tags" Target="../tags/tag180.xml"/><Relationship Id="rId12" Type="http://schemas.openxmlformats.org/officeDocument/2006/relationships/tags" Target="../tags/tag181.xml"/><Relationship Id="rId13" Type="http://schemas.openxmlformats.org/officeDocument/2006/relationships/tags" Target="../tags/tag182.xml"/><Relationship Id="rId14" Type="http://schemas.openxmlformats.org/officeDocument/2006/relationships/tags" Target="../tags/tag183.xml"/><Relationship Id="rId15" Type="http://schemas.openxmlformats.org/officeDocument/2006/relationships/tags" Target="../tags/tag184.xml"/><Relationship Id="rId16" Type="http://schemas.openxmlformats.org/officeDocument/2006/relationships/tags" Target="../tags/tag185.xml"/><Relationship Id="rId17" Type="http://schemas.openxmlformats.org/officeDocument/2006/relationships/tags" Target="../tags/tag186.xml"/><Relationship Id="rId18" Type="http://schemas.openxmlformats.org/officeDocument/2006/relationships/tags" Target="../tags/tag187.xml"/><Relationship Id="rId19" Type="http://schemas.openxmlformats.org/officeDocument/2006/relationships/tags" Target="../tags/tag188.xml"/><Relationship Id="rId20" Type="http://schemas.openxmlformats.org/officeDocument/2006/relationships/tags" Target="../tags/tag189.xml"/><Relationship Id="rId21" Type="http://schemas.openxmlformats.org/officeDocument/2006/relationships/tags" Target="../tags/tag190.xml"/><Relationship Id="rId22" Type="http://schemas.openxmlformats.org/officeDocument/2006/relationships/tags" Target="../tags/tag191.xml"/><Relationship Id="rId23" Type="http://schemas.openxmlformats.org/officeDocument/2006/relationships/tags" Target="../tags/tag192.xml"/><Relationship Id="rId24" Type="http://schemas.openxmlformats.org/officeDocument/2006/relationships/tags" Target="../tags/tag193.xml"/><Relationship Id="rId25" Type="http://schemas.openxmlformats.org/officeDocument/2006/relationships/tags" Target="../tags/tag194.xml"/><Relationship Id="rId26" Type="http://schemas.openxmlformats.org/officeDocument/2006/relationships/tags" Target="../tags/tag195.xml"/><Relationship Id="rId27" Type="http://schemas.openxmlformats.org/officeDocument/2006/relationships/tags" Target="../tags/tag196.xml"/><Relationship Id="rId28" Type="http://schemas.openxmlformats.org/officeDocument/2006/relationships/tags" Target="../tags/tag197.xml"/><Relationship Id="rId29" Type="http://schemas.openxmlformats.org/officeDocument/2006/relationships/tags" Target="../tags/tag198.xml"/><Relationship Id="rId30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99.xml"/><Relationship Id="rId2" Type="http://schemas.openxmlformats.org/officeDocument/2006/relationships/tags" Target="../tags/tag200.xml"/><Relationship Id="rId3" Type="http://schemas.openxmlformats.org/officeDocument/2006/relationships/tags" Target="../tags/tag201.xml"/><Relationship Id="rId4" Type="http://schemas.openxmlformats.org/officeDocument/2006/relationships/slideLayout" Target="../slideLayouts/slideLayout15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202.xml"/><Relationship Id="rId2" Type="http://schemas.openxmlformats.org/officeDocument/2006/relationships/tags" Target="../tags/tag203.xml"/><Relationship Id="rId3" Type="http://schemas.openxmlformats.org/officeDocument/2006/relationships/tags" Target="../tags/tag204.xml"/><Relationship Id="rId4" Type="http://schemas.openxmlformats.org/officeDocument/2006/relationships/tags" Target="../tags/tag205.xml"/><Relationship Id="rId5" Type="http://schemas.openxmlformats.org/officeDocument/2006/relationships/tags" Target="../tags/tag206.xml"/><Relationship Id="rId6" Type="http://schemas.openxmlformats.org/officeDocument/2006/relationships/tags" Target="../tags/tag207.xml"/><Relationship Id="rId7" Type="http://schemas.openxmlformats.org/officeDocument/2006/relationships/tags" Target="../tags/tag208.xml"/><Relationship Id="rId8" Type="http://schemas.openxmlformats.org/officeDocument/2006/relationships/tags" Target="../tags/tag209.xml"/><Relationship Id="rId9" Type="http://schemas.openxmlformats.org/officeDocument/2006/relationships/tags" Target="../tags/tag210.xml"/><Relationship Id="rId10" Type="http://schemas.openxmlformats.org/officeDocument/2006/relationships/tags" Target="../tags/tag211.xml"/><Relationship Id="rId11" Type="http://schemas.openxmlformats.org/officeDocument/2006/relationships/tags" Target="../tags/tag212.xml"/><Relationship Id="rId12" Type="http://schemas.openxmlformats.org/officeDocument/2006/relationships/tags" Target="../tags/tag213.xml"/><Relationship Id="rId13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214.xml"/><Relationship Id="rId2" Type="http://schemas.openxmlformats.org/officeDocument/2006/relationships/tags" Target="../tags/tag215.xml"/><Relationship Id="rId3" Type="http://schemas.openxmlformats.org/officeDocument/2006/relationships/tags" Target="../tags/tag216.xml"/><Relationship Id="rId4" Type="http://schemas.openxmlformats.org/officeDocument/2006/relationships/tags" Target="../tags/tag217.xml"/><Relationship Id="rId5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218.xml"/><Relationship Id="rId2" Type="http://schemas.openxmlformats.org/officeDocument/2006/relationships/tags" Target="../tags/tag219.xml"/><Relationship Id="rId3" Type="http://schemas.openxmlformats.org/officeDocument/2006/relationships/tags" Target="../tags/tag220.xml"/><Relationship Id="rId4" Type="http://schemas.openxmlformats.org/officeDocument/2006/relationships/tags" Target="../tags/tag221.xml"/><Relationship Id="rId5" Type="http://schemas.openxmlformats.org/officeDocument/2006/relationships/tags" Target="../tags/tag222.xml"/><Relationship Id="rId6" Type="http://schemas.openxmlformats.org/officeDocument/2006/relationships/tags" Target="../tags/tag223.xml"/><Relationship Id="rId7" Type="http://schemas.openxmlformats.org/officeDocument/2006/relationships/tags" Target="../tags/tag224.xml"/><Relationship Id="rId8" Type="http://schemas.openxmlformats.org/officeDocument/2006/relationships/tags" Target="../tags/tag225.xml"/><Relationship Id="rId9" Type="http://schemas.openxmlformats.org/officeDocument/2006/relationships/tags" Target="../tags/tag226.xml"/><Relationship Id="rId10" Type="http://schemas.openxmlformats.org/officeDocument/2006/relationships/tags" Target="../tags/tag227.xml"/><Relationship Id="rId11" Type="http://schemas.openxmlformats.org/officeDocument/2006/relationships/tags" Target="../tags/tag228.xml"/><Relationship Id="rId12" Type="http://schemas.openxmlformats.org/officeDocument/2006/relationships/tags" Target="../tags/tag229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230.xml"/><Relationship Id="rId2" Type="http://schemas.openxmlformats.org/officeDocument/2006/relationships/tags" Target="../tags/tag231.xml"/><Relationship Id="rId3" Type="http://schemas.openxmlformats.org/officeDocument/2006/relationships/tags" Target="../tags/tag232.xml"/><Relationship Id="rId4" Type="http://schemas.openxmlformats.org/officeDocument/2006/relationships/tags" Target="../tags/tag233.xml"/><Relationship Id="rId5" Type="http://schemas.openxmlformats.org/officeDocument/2006/relationships/tags" Target="../tags/tag234.xml"/><Relationship Id="rId6" Type="http://schemas.openxmlformats.org/officeDocument/2006/relationships/tags" Target="../tags/tag235.xml"/><Relationship Id="rId7" Type="http://schemas.openxmlformats.org/officeDocument/2006/relationships/tags" Target="../tags/tag236.xml"/><Relationship Id="rId8" Type="http://schemas.openxmlformats.org/officeDocument/2006/relationships/tags" Target="../tags/tag237.xml"/><Relationship Id="rId9" Type="http://schemas.openxmlformats.org/officeDocument/2006/relationships/tags" Target="../tags/tag238.xml"/><Relationship Id="rId10" Type="http://schemas.openxmlformats.org/officeDocument/2006/relationships/tags" Target="../tags/tag239.xml"/><Relationship Id="rId11" Type="http://schemas.openxmlformats.org/officeDocument/2006/relationships/tags" Target="../tags/tag240.xml"/><Relationship Id="rId12" Type="http://schemas.openxmlformats.org/officeDocument/2006/relationships/tags" Target="../tags/tag241.xml"/><Relationship Id="rId13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42.xml"/><Relationship Id="rId2" Type="http://schemas.openxmlformats.org/officeDocument/2006/relationships/tags" Target="../tags/tag243.xml"/><Relationship Id="rId3" Type="http://schemas.openxmlformats.org/officeDocument/2006/relationships/tags" Target="../tags/tag244.xml"/><Relationship Id="rId4" Type="http://schemas.openxmlformats.org/officeDocument/2006/relationships/slideLayout" Target="../slideLayouts/slideLayout15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45.xml"/><Relationship Id="rId2" Type="http://schemas.openxmlformats.org/officeDocument/2006/relationships/tags" Target="../tags/tag246.xml"/><Relationship Id="rId3" Type="http://schemas.openxmlformats.org/officeDocument/2006/relationships/tags" Target="../tags/tag247.xml"/><Relationship Id="rId4" Type="http://schemas.openxmlformats.org/officeDocument/2006/relationships/tags" Target="../tags/tag248.xml"/><Relationship Id="rId5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49.xml"/><Relationship Id="rId2" Type="http://schemas.openxmlformats.org/officeDocument/2006/relationships/tags" Target="../tags/tag250.xml"/><Relationship Id="rId3" Type="http://schemas.openxmlformats.org/officeDocument/2006/relationships/tags" Target="../tags/tag251.xml"/><Relationship Id="rId4" Type="http://schemas.openxmlformats.org/officeDocument/2006/relationships/tags" Target="../tags/tag252.xml"/><Relationship Id="rId5" Type="http://schemas.openxmlformats.org/officeDocument/2006/relationships/tags" Target="../tags/tag253.xml"/><Relationship Id="rId6" Type="http://schemas.openxmlformats.org/officeDocument/2006/relationships/tags" Target="../tags/tag254.xml"/><Relationship Id="rId7" Type="http://schemas.openxmlformats.org/officeDocument/2006/relationships/tags" Target="../tags/tag255.xml"/><Relationship Id="rId8" Type="http://schemas.openxmlformats.org/officeDocument/2006/relationships/tags" Target="../tags/tag256.xml"/><Relationship Id="rId9" Type="http://schemas.openxmlformats.org/officeDocument/2006/relationships/tags" Target="../tags/tag257.xml"/><Relationship Id="rId10" Type="http://schemas.openxmlformats.org/officeDocument/2006/relationships/tags" Target="../tags/tag258.xml"/><Relationship Id="rId11" Type="http://schemas.openxmlformats.org/officeDocument/2006/relationships/tags" Target="../tags/tag259.xml"/><Relationship Id="rId12" Type="http://schemas.openxmlformats.org/officeDocument/2006/relationships/tags" Target="../tags/tag260.xml"/><Relationship Id="rId13" Type="http://schemas.openxmlformats.org/officeDocument/2006/relationships/tags" Target="../tags/tag261.xml"/><Relationship Id="rId14" Type="http://schemas.openxmlformats.org/officeDocument/2006/relationships/tags" Target="../tags/tag262.xml"/><Relationship Id="rId15" Type="http://schemas.openxmlformats.org/officeDocument/2006/relationships/tags" Target="../tags/tag263.xml"/><Relationship Id="rId16" Type="http://schemas.openxmlformats.org/officeDocument/2006/relationships/tags" Target="../tags/tag264.xml"/><Relationship Id="rId17" Type="http://schemas.openxmlformats.org/officeDocument/2006/relationships/tags" Target="../tags/tag265.xml"/><Relationship Id="rId18" Type="http://schemas.openxmlformats.org/officeDocument/2006/relationships/tags" Target="../tags/tag266.xml"/><Relationship Id="rId19" Type="http://schemas.openxmlformats.org/officeDocument/2006/relationships/tags" Target="../tags/tag267.xml"/><Relationship Id="rId20" Type="http://schemas.openxmlformats.org/officeDocument/2006/relationships/tags" Target="../tags/tag268.xml"/><Relationship Id="rId21" Type="http://schemas.openxmlformats.org/officeDocument/2006/relationships/tags" Target="../tags/tag269.xml"/><Relationship Id="rId22" Type="http://schemas.openxmlformats.org/officeDocument/2006/relationships/tags" Target="../tags/tag270.xml"/><Relationship Id="rId23" Type="http://schemas.openxmlformats.org/officeDocument/2006/relationships/tags" Target="../tags/tag271.xml"/><Relationship Id="rId24" Type="http://schemas.openxmlformats.org/officeDocument/2006/relationships/tags" Target="../tags/tag272.xml"/><Relationship Id="rId25" Type="http://schemas.openxmlformats.org/officeDocument/2006/relationships/tags" Target="../tags/tag273.xml"/><Relationship Id="rId26" Type="http://schemas.openxmlformats.org/officeDocument/2006/relationships/tags" Target="../tags/tag274.xml"/><Relationship Id="rId27" Type="http://schemas.openxmlformats.org/officeDocument/2006/relationships/tags" Target="../tags/tag275.xml"/><Relationship Id="rId28" Type="http://schemas.openxmlformats.org/officeDocument/2006/relationships/tags" Target="../tags/tag276.xml"/><Relationship Id="rId29" Type="http://schemas.openxmlformats.org/officeDocument/2006/relationships/tags" Target="../tags/tag277.xml"/><Relationship Id="rId30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78.xml"/><Relationship Id="rId2" Type="http://schemas.openxmlformats.org/officeDocument/2006/relationships/tags" Target="../tags/tag279.xml"/><Relationship Id="rId3" Type="http://schemas.openxmlformats.org/officeDocument/2006/relationships/tags" Target="../tags/tag280.xml"/><Relationship Id="rId4" Type="http://schemas.openxmlformats.org/officeDocument/2006/relationships/tags" Target="../tags/tag281.xml"/><Relationship Id="rId5" Type="http://schemas.openxmlformats.org/officeDocument/2006/relationships/tags" Target="../tags/tag282.xml"/><Relationship Id="rId6" Type="http://schemas.openxmlformats.org/officeDocument/2006/relationships/tags" Target="../tags/tag283.xml"/><Relationship Id="rId7" Type="http://schemas.openxmlformats.org/officeDocument/2006/relationships/tags" Target="../tags/tag284.xml"/><Relationship Id="rId8" Type="http://schemas.openxmlformats.org/officeDocument/2006/relationships/tags" Target="../tags/tag285.xml"/><Relationship Id="rId9" Type="http://schemas.openxmlformats.org/officeDocument/2006/relationships/tags" Target="../tags/tag286.xml"/><Relationship Id="rId10" Type="http://schemas.openxmlformats.org/officeDocument/2006/relationships/tags" Target="../tags/tag287.xml"/><Relationship Id="rId11" Type="http://schemas.openxmlformats.org/officeDocument/2006/relationships/tags" Target="../tags/tag288.xml"/><Relationship Id="rId12" Type="http://schemas.openxmlformats.org/officeDocument/2006/relationships/tags" Target="../tags/tag289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90.xml"/><Relationship Id="rId2" Type="http://schemas.openxmlformats.org/officeDocument/2006/relationships/tags" Target="../tags/tag291.xml"/><Relationship Id="rId3" Type="http://schemas.openxmlformats.org/officeDocument/2006/relationships/tags" Target="../tags/tag292.xml"/><Relationship Id="rId4" Type="http://schemas.openxmlformats.org/officeDocument/2006/relationships/tags" Target="../tags/tag293.xml"/><Relationship Id="rId5" Type="http://schemas.openxmlformats.org/officeDocument/2006/relationships/tags" Target="../tags/tag294.xml"/><Relationship Id="rId6" Type="http://schemas.openxmlformats.org/officeDocument/2006/relationships/tags" Target="../tags/tag295.xml"/><Relationship Id="rId7" Type="http://schemas.openxmlformats.org/officeDocument/2006/relationships/tags" Target="../tags/tag296.xml"/><Relationship Id="rId8" Type="http://schemas.openxmlformats.org/officeDocument/2006/relationships/tags" Target="../tags/tag297.xml"/><Relationship Id="rId9" Type="http://schemas.openxmlformats.org/officeDocument/2006/relationships/tags" Target="../tags/tag298.xml"/><Relationship Id="rId10" Type="http://schemas.openxmlformats.org/officeDocument/2006/relationships/tags" Target="../tags/tag299.xml"/><Relationship Id="rId11" Type="http://schemas.openxmlformats.org/officeDocument/2006/relationships/tags" Target="../tags/tag300.xml"/><Relationship Id="rId12" Type="http://schemas.openxmlformats.org/officeDocument/2006/relationships/tags" Target="../tags/tag301.xml"/><Relationship Id="rId13" Type="http://schemas.openxmlformats.org/officeDocument/2006/relationships/tags" Target="../tags/tag302.xml"/><Relationship Id="rId14" Type="http://schemas.openxmlformats.org/officeDocument/2006/relationships/tags" Target="../tags/tag303.xml"/><Relationship Id="rId15" Type="http://schemas.openxmlformats.org/officeDocument/2006/relationships/tags" Target="../tags/tag304.xml"/><Relationship Id="rId16" Type="http://schemas.openxmlformats.org/officeDocument/2006/relationships/tags" Target="../tags/tag305.xml"/><Relationship Id="rId17" Type="http://schemas.openxmlformats.org/officeDocument/2006/relationships/tags" Target="../tags/tag306.xml"/><Relationship Id="rId18" Type="http://schemas.openxmlformats.org/officeDocument/2006/relationships/tags" Target="../tags/tag307.xml"/><Relationship Id="rId19" Type="http://schemas.openxmlformats.org/officeDocument/2006/relationships/tags" Target="../tags/tag308.xml"/><Relationship Id="rId20" Type="http://schemas.openxmlformats.org/officeDocument/2006/relationships/tags" Target="../tags/tag309.xml"/><Relationship Id="rId21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310.xml"/><Relationship Id="rId2" Type="http://schemas.openxmlformats.org/officeDocument/2006/relationships/tags" Target="../tags/tag311.xml"/><Relationship Id="rId3" Type="http://schemas.openxmlformats.org/officeDocument/2006/relationships/tags" Target="../tags/tag312.xml"/><Relationship Id="rId4" Type="http://schemas.openxmlformats.org/officeDocument/2006/relationships/slideLayout" Target="../slideLayouts/slideLayout15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313.xml"/><Relationship Id="rId2" Type="http://schemas.openxmlformats.org/officeDocument/2006/relationships/tags" Target="../tags/tag314.xml"/><Relationship Id="rId3" Type="http://schemas.openxmlformats.org/officeDocument/2006/relationships/tags" Target="../tags/tag315.xml"/><Relationship Id="rId4" Type="http://schemas.openxmlformats.org/officeDocument/2006/relationships/tags" Target="../tags/tag316.xml"/><Relationship Id="rId5" Type="http://schemas.openxmlformats.org/officeDocument/2006/relationships/tags" Target="../tags/tag317.xml"/><Relationship Id="rId6" Type="http://schemas.openxmlformats.org/officeDocument/2006/relationships/tags" Target="../tags/tag318.xml"/><Relationship Id="rId7" Type="http://schemas.openxmlformats.org/officeDocument/2006/relationships/tags" Target="../tags/tag319.xml"/><Relationship Id="rId8" Type="http://schemas.openxmlformats.org/officeDocument/2006/relationships/tags" Target="../tags/tag320.xml"/><Relationship Id="rId9" Type="http://schemas.openxmlformats.org/officeDocument/2006/relationships/tags" Target="../tags/tag321.xml"/><Relationship Id="rId10" Type="http://schemas.openxmlformats.org/officeDocument/2006/relationships/tags" Target="../tags/tag322.xml"/><Relationship Id="rId11" Type="http://schemas.openxmlformats.org/officeDocument/2006/relationships/tags" Target="../tags/tag323.xml"/><Relationship Id="rId12" Type="http://schemas.openxmlformats.org/officeDocument/2006/relationships/tags" Target="../tags/tag324.xml"/><Relationship Id="rId13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325.xml"/><Relationship Id="rId2" Type="http://schemas.openxmlformats.org/officeDocument/2006/relationships/tags" Target="../tags/tag326.xml"/><Relationship Id="rId3" Type="http://schemas.openxmlformats.org/officeDocument/2006/relationships/tags" Target="../tags/tag327.xml"/><Relationship Id="rId4" Type="http://schemas.openxmlformats.org/officeDocument/2006/relationships/tags" Target="../tags/tag328.xml"/><Relationship Id="rId5" Type="http://schemas.openxmlformats.org/officeDocument/2006/relationships/tags" Target="../tags/tag329.xml"/><Relationship Id="rId6" Type="http://schemas.openxmlformats.org/officeDocument/2006/relationships/tags" Target="../tags/tag330.xml"/><Relationship Id="rId7" Type="http://schemas.openxmlformats.org/officeDocument/2006/relationships/tags" Target="../tags/tag331.xml"/><Relationship Id="rId8" Type="http://schemas.openxmlformats.org/officeDocument/2006/relationships/tags" Target="../tags/tag332.xml"/><Relationship Id="rId9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333.xml"/><Relationship Id="rId2" Type="http://schemas.openxmlformats.org/officeDocument/2006/relationships/tags" Target="../tags/tag334.xml"/><Relationship Id="rId3" Type="http://schemas.openxmlformats.org/officeDocument/2006/relationships/tags" Target="../tags/tag335.xml"/><Relationship Id="rId4" Type="http://schemas.openxmlformats.org/officeDocument/2006/relationships/tags" Target="../tags/tag336.xml"/><Relationship Id="rId5" Type="http://schemas.openxmlformats.org/officeDocument/2006/relationships/tags" Target="../tags/tag337.xml"/><Relationship Id="rId6" Type="http://schemas.openxmlformats.org/officeDocument/2006/relationships/tags" Target="../tags/tag338.xml"/><Relationship Id="rId7" Type="http://schemas.openxmlformats.org/officeDocument/2006/relationships/tags" Target="../tags/tag339.xml"/><Relationship Id="rId8" Type="http://schemas.openxmlformats.org/officeDocument/2006/relationships/tags" Target="../tags/tag340.xml"/><Relationship Id="rId9" Type="http://schemas.openxmlformats.org/officeDocument/2006/relationships/tags" Target="../tags/tag341.xml"/><Relationship Id="rId10" Type="http://schemas.openxmlformats.org/officeDocument/2006/relationships/tags" Target="../tags/tag342.xml"/><Relationship Id="rId11" Type="http://schemas.openxmlformats.org/officeDocument/2006/relationships/tags" Target="../tags/tag343.xml"/><Relationship Id="rId12" Type="http://schemas.openxmlformats.org/officeDocument/2006/relationships/tags" Target="../tags/tag344.xml"/><Relationship Id="rId13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45.xml"/><Relationship Id="rId2" Type="http://schemas.openxmlformats.org/officeDocument/2006/relationships/tags" Target="../tags/tag346.xml"/><Relationship Id="rId3" Type="http://schemas.openxmlformats.org/officeDocument/2006/relationships/tags" Target="../tags/tag347.xml"/><Relationship Id="rId4" Type="http://schemas.openxmlformats.org/officeDocument/2006/relationships/slideLayout" Target="../slideLayouts/slideLayout15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48.xml"/><Relationship Id="rId2" Type="http://schemas.openxmlformats.org/officeDocument/2006/relationships/tags" Target="../tags/tag349.xml"/><Relationship Id="rId3" Type="http://schemas.openxmlformats.org/officeDocument/2006/relationships/tags" Target="../tags/tag350.xml"/><Relationship Id="rId4" Type="http://schemas.openxmlformats.org/officeDocument/2006/relationships/tags" Target="../tags/tag351.xml"/><Relationship Id="rId5" Type="http://schemas.openxmlformats.org/officeDocument/2006/relationships/tags" Target="../tags/tag352.xml"/><Relationship Id="rId6" Type="http://schemas.openxmlformats.org/officeDocument/2006/relationships/tags" Target="../tags/tag353.xml"/><Relationship Id="rId7" Type="http://schemas.openxmlformats.org/officeDocument/2006/relationships/tags" Target="../tags/tag354.xml"/><Relationship Id="rId8" Type="http://schemas.openxmlformats.org/officeDocument/2006/relationships/tags" Target="../tags/tag355.xml"/><Relationship Id="rId9" Type="http://schemas.openxmlformats.org/officeDocument/2006/relationships/tags" Target="../tags/tag356.xml"/><Relationship Id="rId10" Type="http://schemas.openxmlformats.org/officeDocument/2006/relationships/tags" Target="../tags/tag357.xml"/><Relationship Id="rId11" Type="http://schemas.openxmlformats.org/officeDocument/2006/relationships/tags" Target="../tags/tag358.xml"/><Relationship Id="rId12" Type="http://schemas.openxmlformats.org/officeDocument/2006/relationships/tags" Target="../tags/tag359.xml"/><Relationship Id="rId13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60.xml"/><Relationship Id="rId2" Type="http://schemas.openxmlformats.org/officeDocument/2006/relationships/tags" Target="../tags/tag361.xml"/><Relationship Id="rId3" Type="http://schemas.openxmlformats.org/officeDocument/2006/relationships/tags" Target="../tags/tag362.xml"/><Relationship Id="rId4" Type="http://schemas.openxmlformats.org/officeDocument/2006/relationships/tags" Target="../tags/tag363.xml"/><Relationship Id="rId5" Type="http://schemas.openxmlformats.org/officeDocument/2006/relationships/tags" Target="../tags/tag364.xml"/><Relationship Id="rId6" Type="http://schemas.openxmlformats.org/officeDocument/2006/relationships/tags" Target="../tags/tag365.xml"/><Relationship Id="rId7" Type="http://schemas.openxmlformats.org/officeDocument/2006/relationships/tags" Target="../tags/tag366.xml"/><Relationship Id="rId8" Type="http://schemas.openxmlformats.org/officeDocument/2006/relationships/tags" Target="../tags/tag367.xml"/><Relationship Id="rId9" Type="http://schemas.openxmlformats.org/officeDocument/2006/relationships/tags" Target="../tags/tag368.xml"/><Relationship Id="rId10" Type="http://schemas.openxmlformats.org/officeDocument/2006/relationships/tags" Target="../tags/tag369.xml"/><Relationship Id="rId11" Type="http://schemas.openxmlformats.org/officeDocument/2006/relationships/tags" Target="../tags/tag370.xml"/><Relationship Id="rId12" Type="http://schemas.openxmlformats.org/officeDocument/2006/relationships/tags" Target="../tags/tag371.xml"/><Relationship Id="rId13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72.xml"/><Relationship Id="rId2" Type="http://schemas.openxmlformats.org/officeDocument/2006/relationships/tags" Target="../tags/tag373.xml"/><Relationship Id="rId3" Type="http://schemas.openxmlformats.org/officeDocument/2006/relationships/tags" Target="../tags/tag374.xml"/><Relationship Id="rId4" Type="http://schemas.openxmlformats.org/officeDocument/2006/relationships/tags" Target="../tags/tag375.xml"/><Relationship Id="rId5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76.xml"/><Relationship Id="rId2" Type="http://schemas.openxmlformats.org/officeDocument/2006/relationships/tags" Target="../tags/tag377.xml"/><Relationship Id="rId3" Type="http://schemas.openxmlformats.org/officeDocument/2006/relationships/tags" Target="../tags/tag378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 1"/>
          <p:cNvSpPr>
            <a:spLocks noGrp="1"/>
          </p:cNvSpPr>
          <p:nvPr>
            <p:ph type="title" idx="5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学校双减的价值观引领</a:t>
            </a:r>
            <a:endParaRPr altLang="en-US" lang="zh-CN"/>
          </a:p>
        </p:txBody>
      </p:sp>
      <p:sp>
        <p:nvSpPr>
          <p:cNvPr id="1048650" name="文本占位符 6"/>
          <p:cNvSpPr>
            <a:spLocks noGrp="1"/>
          </p:cNvSpPr>
          <p:nvPr>
            <p:ph type="body" idx="4"/>
            <p:custDataLst>
              <p:tags r:id="rId2"/>
            </p:custDataLst>
          </p:nvPr>
        </p:nvSpPr>
        <p:spPr>
          <a:xfrm>
            <a:off x="2757170" y="4084955"/>
            <a:ext cx="6719570" cy="352425"/>
          </a:xfrm>
        </p:spPr>
        <p:txBody>
          <a:bodyPr/>
          <a:p>
            <a:r>
              <a:rPr altLang="en-US" lang="zh-CN"/>
              <a:t>XX,a click to unlimited possibilities</a:t>
            </a:r>
            <a:endParaRPr altLang="en-US" lang="zh-CN"/>
          </a:p>
        </p:txBody>
      </p:sp>
      <p:sp>
        <p:nvSpPr>
          <p:cNvPr id="1048652" name="文本占位符 8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p>
            <a:r>
              <a:rPr altLang="en-US" lang="zh-CN">
                <a:solidFill>
                  <a:schemeClr val="lt1">
                    <a:lumMod val="100000"/>
                  </a:schemeClr>
                </a:solidFill>
              </a:rPr>
              <a:t>汇报人：</a:t>
            </a:r>
            <a:r>
              <a:rPr altLang="zh-CN" lang="en-US">
                <a:solidFill>
                  <a:schemeClr val="lt1">
                    <a:lumMod val="100000"/>
                  </a:schemeClr>
                </a:solidFill>
              </a:rPr>
              <a:t>XX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</p:spTree>
    <p:custDataLst>
      <p:tags r:id="rId4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22" name="标题 1"/>
          <p:cNvSpPr>
            <a:spLocks noGrp="1"/>
          </p:cNvSpPr>
          <p:nvPr>
            <p:ph type="title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824" name="圆角矩形 11"/>
          <p:cNvSpPr/>
          <p:nvPr>
            <p:custDataLst>
              <p:tags r:id="rId2"/>
            </p:custDataLst>
          </p:nvPr>
        </p:nvSpPr>
        <p:spPr>
          <a:xfrm>
            <a:off x="1069975" y="2065020"/>
            <a:ext cx="4965065" cy="774700"/>
          </a:xfrm>
          <a:prstGeom prst="roundRect">
            <a:avLst>
              <a:gd name="adj" fmla="val 50000"/>
            </a:avLst>
          </a:prstGeom>
          <a:solidFill>
            <a:schemeClr val="bg2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826" name="对角圆角矩形 14"/>
          <p:cNvSpPr/>
          <p:nvPr>
            <p:custDataLst>
              <p:tags r:id="rId3"/>
            </p:custDataLst>
          </p:nvPr>
        </p:nvSpPr>
        <p:spPr>
          <a:xfrm flipH="1">
            <a:off x="842645" y="2054860"/>
            <a:ext cx="991870" cy="791845"/>
          </a:xfrm>
          <a:prstGeom prst="round2DiagRect">
            <a:avLst>
              <a:gd name="adj1" fmla="val 47222"/>
              <a:gd name="adj2" fmla="val 0"/>
            </a:avLst>
          </a:pr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r>
              <a:rPr altLang="en-US" b="1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01</a:t>
            </a:r>
            <a:endParaRPr altLang="en-US" b="1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28" name="TextBox 8"/>
          <p:cNvSpPr txBox="1"/>
          <p:nvPr>
            <p:custDataLst>
              <p:tags r:id="rId4"/>
            </p:custDataLst>
          </p:nvPr>
        </p:nvSpPr>
        <p:spPr>
          <a:xfrm>
            <a:off x="1967230" y="2252980"/>
            <a:ext cx="4067810" cy="398780"/>
          </a:xfrm>
          <a:prstGeom prst="rect"/>
          <a:noFill/>
        </p:spPr>
        <p:txBody>
          <a:bodyPr anchor="t" bIns="45720" rtlCol="0" wrap="square">
            <a:spAutoFit/>
          </a:bodyPr>
          <a:p>
            <a:pPr algn="l" fontAlgn="ctr">
              <a:lnSpc>
                <a:spcPct val="100000"/>
              </a:lnSpc>
            </a:pPr>
            <a:r>
              <a:rPr altLang="en-US" b="1" sz="2000" lang="zh-CN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双减政策的背景和意义</a:t>
            </a:r>
            <a:endParaRPr altLang="en-US" b="1" sz="2000" lang="zh-CN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30" name="圆角矩形 16"/>
          <p:cNvSpPr/>
          <p:nvPr>
            <p:custDataLst>
              <p:tags r:id="rId5"/>
            </p:custDataLst>
          </p:nvPr>
        </p:nvSpPr>
        <p:spPr>
          <a:xfrm>
            <a:off x="6868160" y="2065020"/>
            <a:ext cx="4965065" cy="774700"/>
          </a:xfrm>
          <a:prstGeom prst="roundRect">
            <a:avLst>
              <a:gd name="adj" fmla="val 50000"/>
            </a:avLst>
          </a:prstGeom>
          <a:solidFill>
            <a:schemeClr val="bg2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832" name="对角圆角矩形 18"/>
          <p:cNvSpPr/>
          <p:nvPr>
            <p:custDataLst>
              <p:tags r:id="rId6"/>
            </p:custDataLst>
          </p:nvPr>
        </p:nvSpPr>
        <p:spPr>
          <a:xfrm flipH="1">
            <a:off x="6640830" y="2054860"/>
            <a:ext cx="991870" cy="791845"/>
          </a:xfrm>
          <a:prstGeom prst="round2DiagRect">
            <a:avLst>
              <a:gd name="adj1" fmla="val 47222"/>
              <a:gd name="adj2" fmla="val 0"/>
            </a:avLst>
          </a:pr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r>
              <a:rPr altLang="en-US" b="1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02</a:t>
            </a:r>
            <a:endParaRPr altLang="en-US" b="1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34" name="TextBox 8"/>
          <p:cNvSpPr txBox="1"/>
          <p:nvPr>
            <p:custDataLst>
              <p:tags r:id="rId7"/>
            </p:custDataLst>
          </p:nvPr>
        </p:nvSpPr>
        <p:spPr>
          <a:xfrm>
            <a:off x="7765415" y="2252980"/>
            <a:ext cx="4068445" cy="398780"/>
          </a:xfrm>
          <a:prstGeom prst="rect"/>
          <a:noFill/>
        </p:spPr>
        <p:txBody>
          <a:bodyPr anchor="t" bIns="45720" rtlCol="0" wrap="square">
            <a:spAutoFit/>
          </a:bodyPr>
          <a:p>
            <a:pPr algn="l" fontAlgn="ctr">
              <a:lnSpc>
                <a:spcPct val="100000"/>
              </a:lnSpc>
            </a:pPr>
            <a:r>
              <a:rPr altLang="en-US" b="1" sz="2000" lang="zh-CN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学校双减的价值观引领</a:t>
            </a:r>
            <a:endParaRPr altLang="en-US" b="1" sz="2000" lang="zh-CN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36" name="圆角矩形 22"/>
          <p:cNvSpPr/>
          <p:nvPr>
            <p:custDataLst>
              <p:tags r:id="rId8"/>
            </p:custDataLst>
          </p:nvPr>
        </p:nvSpPr>
        <p:spPr>
          <a:xfrm>
            <a:off x="1069975" y="3312160"/>
            <a:ext cx="4965065" cy="774700"/>
          </a:xfrm>
          <a:prstGeom prst="roundRect">
            <a:avLst>
              <a:gd name="adj" fmla="val 50000"/>
            </a:avLst>
          </a:prstGeom>
          <a:solidFill>
            <a:schemeClr val="bg2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838" name="对角圆角矩形 24"/>
          <p:cNvSpPr/>
          <p:nvPr>
            <p:custDataLst>
              <p:tags r:id="rId9"/>
            </p:custDataLst>
          </p:nvPr>
        </p:nvSpPr>
        <p:spPr>
          <a:xfrm flipH="1">
            <a:off x="842645" y="3303270"/>
            <a:ext cx="991870" cy="791845"/>
          </a:xfrm>
          <a:prstGeom prst="round2DiagRect">
            <a:avLst>
              <a:gd name="adj1" fmla="val 47222"/>
              <a:gd name="adj2" fmla="val 0"/>
            </a:avLst>
          </a:pr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r>
              <a:rPr altLang="en-US" b="1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03</a:t>
            </a:r>
            <a:endParaRPr altLang="en-US" b="1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40" name="TextBox 8"/>
          <p:cNvSpPr txBox="1"/>
          <p:nvPr>
            <p:custDataLst>
              <p:tags r:id="rId10"/>
            </p:custDataLst>
          </p:nvPr>
        </p:nvSpPr>
        <p:spPr>
          <a:xfrm>
            <a:off x="1967230" y="3500120"/>
            <a:ext cx="4088130" cy="398780"/>
          </a:xfrm>
          <a:prstGeom prst="rect"/>
          <a:noFill/>
        </p:spPr>
        <p:txBody>
          <a:bodyPr anchor="t" bIns="45720" rtlCol="0" wrap="square">
            <a:spAutoFit/>
          </a:bodyPr>
          <a:p>
            <a:pPr algn="l" fontAlgn="ctr">
              <a:lnSpc>
                <a:spcPct val="100000"/>
              </a:lnSpc>
            </a:pPr>
            <a:r>
              <a:rPr altLang="en-US" b="1" sz="2000" lang="zh-CN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学校双减的具体措施</a:t>
            </a:r>
            <a:endParaRPr altLang="en-US" b="1" sz="2000" lang="zh-CN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42" name="圆角矩形 26"/>
          <p:cNvSpPr/>
          <p:nvPr>
            <p:custDataLst>
              <p:tags r:id="rId11"/>
            </p:custDataLst>
          </p:nvPr>
        </p:nvSpPr>
        <p:spPr>
          <a:xfrm>
            <a:off x="6868795" y="3312160"/>
            <a:ext cx="4965065" cy="774700"/>
          </a:xfrm>
          <a:prstGeom prst="roundRect">
            <a:avLst>
              <a:gd name="adj" fmla="val 50000"/>
            </a:avLst>
          </a:prstGeom>
          <a:solidFill>
            <a:schemeClr val="bg2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844" name="对角圆角矩形 27"/>
          <p:cNvSpPr/>
          <p:nvPr>
            <p:custDataLst>
              <p:tags r:id="rId12"/>
            </p:custDataLst>
          </p:nvPr>
        </p:nvSpPr>
        <p:spPr>
          <a:xfrm flipH="1">
            <a:off x="6641465" y="3303270"/>
            <a:ext cx="991870" cy="791845"/>
          </a:xfrm>
          <a:prstGeom prst="round2DiagRect">
            <a:avLst>
              <a:gd name="adj1" fmla="val 47222"/>
              <a:gd name="adj2" fmla="val 0"/>
            </a:avLst>
          </a:pr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r>
              <a:rPr altLang="en-US" b="1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04</a:t>
            </a:r>
            <a:endParaRPr altLang="en-US" b="1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46" name="TextBox 8"/>
          <p:cNvSpPr txBox="1"/>
          <p:nvPr>
            <p:custDataLst>
              <p:tags r:id="rId13"/>
            </p:custDataLst>
          </p:nvPr>
        </p:nvSpPr>
        <p:spPr>
          <a:xfrm>
            <a:off x="7766050" y="3500120"/>
            <a:ext cx="4068445" cy="398780"/>
          </a:xfrm>
          <a:prstGeom prst="rect"/>
          <a:noFill/>
        </p:spPr>
        <p:txBody>
          <a:bodyPr anchor="t" bIns="45720" rtlCol="0" wrap="square">
            <a:spAutoFit/>
          </a:bodyPr>
          <a:p>
            <a:pPr algn="l" fontAlgn="ctr">
              <a:lnSpc>
                <a:spcPct val="100000"/>
              </a:lnSpc>
            </a:pPr>
            <a:r>
              <a:rPr altLang="en-US" b="1" sz="2000" lang="zh-CN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学校双减的实践与成效</a:t>
            </a:r>
            <a:endParaRPr altLang="en-US" b="1" sz="2000" lang="zh-CN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48" name="圆角矩形 79"/>
          <p:cNvSpPr/>
          <p:nvPr>
            <p:custDataLst>
              <p:tags r:id="rId14"/>
            </p:custDataLst>
          </p:nvPr>
        </p:nvSpPr>
        <p:spPr>
          <a:xfrm>
            <a:off x="3969385" y="4560570"/>
            <a:ext cx="4965065" cy="774700"/>
          </a:xfrm>
          <a:prstGeom prst="roundRect">
            <a:avLst>
              <a:gd name="adj" fmla="val 50000"/>
            </a:avLst>
          </a:prstGeom>
          <a:solidFill>
            <a:schemeClr val="bg2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850" name="对角圆角矩形 80"/>
          <p:cNvSpPr/>
          <p:nvPr>
            <p:custDataLst>
              <p:tags r:id="rId15"/>
            </p:custDataLst>
          </p:nvPr>
        </p:nvSpPr>
        <p:spPr>
          <a:xfrm flipH="1">
            <a:off x="3742055" y="4551680"/>
            <a:ext cx="991870" cy="791845"/>
          </a:xfrm>
          <a:prstGeom prst="round2DiagRect">
            <a:avLst>
              <a:gd name="adj1" fmla="val 47222"/>
              <a:gd name="adj2" fmla="val 0"/>
            </a:avLst>
          </a:pr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r>
              <a:rPr altLang="zh-CN" b="1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05</a:t>
            </a:r>
            <a:endParaRPr altLang="zh-CN" b="1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52" name="TextBox 8"/>
          <p:cNvSpPr txBox="1"/>
          <p:nvPr>
            <p:custDataLst>
              <p:tags r:id="rId16"/>
            </p:custDataLst>
          </p:nvPr>
        </p:nvSpPr>
        <p:spPr>
          <a:xfrm>
            <a:off x="4866640" y="4748530"/>
            <a:ext cx="4088130" cy="398780"/>
          </a:xfrm>
          <a:prstGeom prst="rect"/>
          <a:noFill/>
        </p:spPr>
        <p:txBody>
          <a:bodyPr anchor="t" bIns="45720" rtlCol="0" wrap="square">
            <a:spAutoFit/>
          </a:bodyPr>
          <a:p>
            <a:pPr algn="l" fontAlgn="ctr">
              <a:lnSpc>
                <a:spcPct val="100000"/>
              </a:lnSpc>
            </a:pPr>
            <a:r>
              <a:rPr altLang="en-US" b="1" sz="2000" lang="zh-CN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学校双减的未来展望</a:t>
            </a:r>
            <a:endParaRPr altLang="en-US" b="1" sz="2000" lang="zh-CN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</p:spTree>
    <p:custDataLst>
      <p:tags r:id="rId17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88" name="标题 3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双减政策的背景和意义</a:t>
            </a:r>
            <a:endParaRPr altLang="en-US" lang="zh-CN"/>
          </a:p>
        </p:txBody>
      </p:sp>
      <p:sp>
        <p:nvSpPr>
          <p:cNvPr id="1048890" name="文本占位符 8"/>
          <p:cNvSpPr>
            <a:spLocks noGrp="1"/>
          </p:cNvSpPr>
          <p:nvPr>
            <p:ph type="body" idx="3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01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34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双减政策的提出</a:t>
            </a:r>
            <a:endParaRPr altLang="en-US" lang="zh-CN"/>
          </a:p>
        </p:txBody>
      </p:sp>
      <p:sp>
        <p:nvSpPr>
          <p:cNvPr id="1048936" name="椭圆 262"/>
          <p:cNvSpPr/>
          <p:nvPr>
            <p:custDataLst>
              <p:tags r:id="rId1"/>
            </p:custDataLst>
          </p:nvPr>
        </p:nvSpPr>
        <p:spPr>
          <a:xfrm>
            <a:off x="2414161" y="4122271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8938" name="椭圆 263"/>
          <p:cNvSpPr/>
          <p:nvPr>
            <p:custDataLst>
              <p:tags r:id="rId2"/>
            </p:custDataLst>
          </p:nvPr>
        </p:nvSpPr>
        <p:spPr>
          <a:xfrm>
            <a:off x="3266392" y="4202657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8940" name="椭圆 264"/>
          <p:cNvSpPr/>
          <p:nvPr>
            <p:custDataLst>
              <p:tags r:id="rId3"/>
            </p:custDataLst>
          </p:nvPr>
        </p:nvSpPr>
        <p:spPr>
          <a:xfrm>
            <a:off x="4064378" y="4439243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8942" name="椭圆 265"/>
          <p:cNvSpPr/>
          <p:nvPr>
            <p:custDataLst>
              <p:tags r:id="rId4"/>
            </p:custDataLst>
          </p:nvPr>
        </p:nvSpPr>
        <p:spPr>
          <a:xfrm>
            <a:off x="4738842" y="4639229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8944" name="椭圆 266"/>
          <p:cNvSpPr/>
          <p:nvPr>
            <p:custDataLst>
              <p:tags r:id="rId5"/>
            </p:custDataLst>
          </p:nvPr>
        </p:nvSpPr>
        <p:spPr>
          <a:xfrm>
            <a:off x="5430299" y="4843791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2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686" y="4769286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8946" name="椭圆 268"/>
          <p:cNvSpPr/>
          <p:nvPr>
            <p:custDataLst>
              <p:tags r:id="rId7"/>
            </p:custDataLst>
          </p:nvPr>
        </p:nvSpPr>
        <p:spPr>
          <a:xfrm flipV="1">
            <a:off x="2778189" y="4583024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8948" name="椭圆 269"/>
          <p:cNvSpPr/>
          <p:nvPr>
            <p:custDataLst>
              <p:tags r:id="rId8"/>
            </p:custDataLst>
          </p:nvPr>
        </p:nvSpPr>
        <p:spPr>
          <a:xfrm flipV="1">
            <a:off x="2820017" y="4625505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8950" name="椭圆 270"/>
          <p:cNvSpPr/>
          <p:nvPr>
            <p:custDataLst>
              <p:tags r:id="rId9"/>
            </p:custDataLst>
          </p:nvPr>
        </p:nvSpPr>
        <p:spPr>
          <a:xfrm flipV="1">
            <a:off x="7787004" y="3768700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942" y="3883724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8952" name="椭圆 272"/>
          <p:cNvSpPr/>
          <p:nvPr>
            <p:custDataLst>
              <p:tags r:id="rId11"/>
            </p:custDataLst>
          </p:nvPr>
        </p:nvSpPr>
        <p:spPr>
          <a:xfrm flipV="1">
            <a:off x="4010133" y="3643218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931" y="4062797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3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839" y="3750400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8954" name="椭圆 275"/>
          <p:cNvSpPr/>
          <p:nvPr>
            <p:custDataLst>
              <p:tags r:id="rId14"/>
            </p:custDataLst>
          </p:nvPr>
        </p:nvSpPr>
        <p:spPr>
          <a:xfrm flipV="1">
            <a:off x="7039342" y="3564138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8956" name="椭圆 276"/>
          <p:cNvSpPr/>
          <p:nvPr>
            <p:custDataLst>
              <p:tags r:id="rId15"/>
            </p:custDataLst>
          </p:nvPr>
        </p:nvSpPr>
        <p:spPr>
          <a:xfrm flipV="1">
            <a:off x="7081169" y="3606619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8958" name="椭圆 277"/>
          <p:cNvSpPr/>
          <p:nvPr>
            <p:custDataLst>
              <p:tags r:id="rId16"/>
            </p:custDataLst>
          </p:nvPr>
        </p:nvSpPr>
        <p:spPr>
          <a:xfrm flipV="1">
            <a:off x="3758516" y="4424865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453" y="4539890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8960" name="椭圆 279"/>
          <p:cNvSpPr/>
          <p:nvPr>
            <p:custDataLst>
              <p:tags r:id="rId18"/>
            </p:custDataLst>
          </p:nvPr>
        </p:nvSpPr>
        <p:spPr>
          <a:xfrm flipV="1">
            <a:off x="8529438" y="4660797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148" y="4953588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8962" name="椭圆 281"/>
          <p:cNvSpPr/>
          <p:nvPr>
            <p:custDataLst>
              <p:tags r:id="rId20"/>
            </p:custDataLst>
          </p:nvPr>
        </p:nvSpPr>
        <p:spPr>
          <a:xfrm flipV="1">
            <a:off x="4949286" y="4972540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4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059" y="5351600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8964" name="图形 15"/>
          <p:cNvSpPr/>
          <p:nvPr>
            <p:custDataLst>
              <p:tags r:id="rId22"/>
            </p:custDataLst>
          </p:nvPr>
        </p:nvSpPr>
        <p:spPr>
          <a:xfrm>
            <a:off x="5016602" y="5042470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8966" name="图形 19"/>
          <p:cNvSpPr/>
          <p:nvPr>
            <p:custDataLst>
              <p:tags r:id="rId23"/>
            </p:custDataLst>
          </p:nvPr>
        </p:nvSpPr>
        <p:spPr>
          <a:xfrm>
            <a:off x="8597408" y="4734648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8968" name="图形 27"/>
          <p:cNvSpPr/>
          <p:nvPr>
            <p:custDataLst>
              <p:tags r:id="rId24"/>
            </p:custDataLst>
          </p:nvPr>
        </p:nvSpPr>
        <p:spPr>
          <a:xfrm>
            <a:off x="4113394" y="3767392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8970" name="任意多边形: 形状 286"/>
          <p:cNvSpPr/>
          <p:nvPr>
            <p:custDataLst>
              <p:tags r:id="rId25"/>
            </p:custDataLst>
          </p:nvPr>
        </p:nvSpPr>
        <p:spPr>
          <a:xfrm>
            <a:off x="5421150" y="3716415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8972" name="正文"/>
          <p:cNvSpPr txBox="1"/>
          <p:nvPr>
            <p:custDataLst>
              <p:tags r:id="rId26"/>
            </p:custDataLst>
          </p:nvPr>
        </p:nvSpPr>
        <p:spPr>
          <a:xfrm>
            <a:off x="608400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背景：教育焦虑、学生课业负担过重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74" name="正文"/>
          <p:cNvSpPr txBox="1"/>
          <p:nvPr>
            <p:custDataLst>
              <p:tags r:id="rId27"/>
            </p:custDataLst>
          </p:nvPr>
        </p:nvSpPr>
        <p:spPr>
          <a:xfrm>
            <a:off x="9419575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提出文件：《关于进一步减轻义务教育阶段学生作业负担和校外培训负担的意见》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76" name="正文"/>
          <p:cNvSpPr txBox="1"/>
          <p:nvPr>
            <p:custDataLst>
              <p:tags r:id="rId28"/>
            </p:custDataLst>
          </p:nvPr>
        </p:nvSpPr>
        <p:spPr>
          <a:xfrm>
            <a:off x="7063523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提出时间：2021年7月24日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78" name="正文"/>
          <p:cNvSpPr txBox="1"/>
          <p:nvPr>
            <p:custDataLst>
              <p:tags r:id="rId29"/>
            </p:custDataLst>
          </p:nvPr>
        </p:nvSpPr>
        <p:spPr>
          <a:xfrm>
            <a:off x="2964451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目的：减轻学生作业负担、减轻学生校外培训负担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18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双减政策的目的和意义</a:t>
            </a:r>
            <a:endParaRPr altLang="en-US" lang="zh-CN"/>
          </a:p>
        </p:txBody>
      </p:sp>
      <p:sp>
        <p:nvSpPr>
          <p:cNvPr id="1049020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56977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022" name="矩形 65"/>
          <p:cNvSpPr/>
          <p:nvPr>
            <p:custDataLst>
              <p:tags r:id="rId2"/>
            </p:custDataLst>
          </p:nvPr>
        </p:nvSpPr>
        <p:spPr>
          <a:xfrm>
            <a:off x="1243950" y="1850436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24" name="文本框 66"/>
          <p:cNvSpPr txBox="1"/>
          <p:nvPr>
            <p:custDataLst>
              <p:tags r:id="rId3"/>
            </p:custDataLst>
          </p:nvPr>
        </p:nvSpPr>
        <p:spPr>
          <a:xfrm>
            <a:off x="1621765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减轻学生课业负担，促进青少年身心健康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026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5422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028" name="矩形 69"/>
          <p:cNvSpPr/>
          <p:nvPr>
            <p:custDataLst>
              <p:tags r:id="rId5"/>
            </p:custDataLst>
          </p:nvPr>
        </p:nvSpPr>
        <p:spPr>
          <a:xfrm>
            <a:off x="6391760" y="1850436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30" name="文本框 70"/>
          <p:cNvSpPr txBox="1"/>
          <p:nvPr>
            <p:custDataLst>
              <p:tags r:id="rId6"/>
            </p:custDataLst>
          </p:nvPr>
        </p:nvSpPr>
        <p:spPr>
          <a:xfrm>
            <a:off x="6770210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推进教育公平，防止过度竞争和焦虑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032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56977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034" name="文本框 74"/>
          <p:cNvSpPr txBox="1"/>
          <p:nvPr>
            <p:custDataLst>
              <p:tags r:id="rId8"/>
            </p:custDataLst>
          </p:nvPr>
        </p:nvSpPr>
        <p:spPr>
          <a:xfrm>
            <a:off x="1621765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优化教育生态，提高教育质量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036" name="矩形 73"/>
          <p:cNvSpPr/>
          <p:nvPr>
            <p:custDataLst>
              <p:tags r:id="rId9"/>
            </p:custDataLst>
          </p:nvPr>
        </p:nvSpPr>
        <p:spPr>
          <a:xfrm>
            <a:off x="1243950" y="4378304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38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3205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040" name="矩形 84"/>
          <p:cNvSpPr/>
          <p:nvPr>
            <p:custDataLst>
              <p:tags r:id="rId11"/>
            </p:custDataLst>
          </p:nvPr>
        </p:nvSpPr>
        <p:spPr>
          <a:xfrm>
            <a:off x="6450178" y="4378304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42" name="文本框 85"/>
          <p:cNvSpPr txBox="1"/>
          <p:nvPr>
            <p:custDataLst>
              <p:tags r:id="rId12"/>
            </p:custDataLst>
          </p:nvPr>
        </p:nvSpPr>
        <p:spPr>
          <a:xfrm>
            <a:off x="6827993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培养全面发展的人才，助力国家长远发展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82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双减政策对学校教育的影响</a:t>
            </a:r>
            <a:endParaRPr altLang="en-US" lang="zh-CN"/>
          </a:p>
        </p:txBody>
      </p:sp>
      <p:sp>
        <p:nvSpPr>
          <p:cNvPr id="1049084" name="椭圆 262"/>
          <p:cNvSpPr/>
          <p:nvPr>
            <p:custDataLst>
              <p:tags r:id="rId1"/>
            </p:custDataLst>
          </p:nvPr>
        </p:nvSpPr>
        <p:spPr>
          <a:xfrm>
            <a:off x="2414161" y="4122271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086" name="椭圆 263"/>
          <p:cNvSpPr/>
          <p:nvPr>
            <p:custDataLst>
              <p:tags r:id="rId2"/>
            </p:custDataLst>
          </p:nvPr>
        </p:nvSpPr>
        <p:spPr>
          <a:xfrm>
            <a:off x="3266392" y="4202657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088" name="椭圆 264"/>
          <p:cNvSpPr/>
          <p:nvPr>
            <p:custDataLst>
              <p:tags r:id="rId3"/>
            </p:custDataLst>
          </p:nvPr>
        </p:nvSpPr>
        <p:spPr>
          <a:xfrm>
            <a:off x="4064378" y="4439243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090" name="椭圆 265"/>
          <p:cNvSpPr/>
          <p:nvPr>
            <p:custDataLst>
              <p:tags r:id="rId4"/>
            </p:custDataLst>
          </p:nvPr>
        </p:nvSpPr>
        <p:spPr>
          <a:xfrm>
            <a:off x="4738842" y="4639229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092" name="椭圆 266"/>
          <p:cNvSpPr/>
          <p:nvPr>
            <p:custDataLst>
              <p:tags r:id="rId5"/>
            </p:custDataLst>
          </p:nvPr>
        </p:nvSpPr>
        <p:spPr>
          <a:xfrm>
            <a:off x="5430299" y="4843791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43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686" y="4769286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94" name="椭圆 268"/>
          <p:cNvSpPr/>
          <p:nvPr>
            <p:custDataLst>
              <p:tags r:id="rId7"/>
            </p:custDataLst>
          </p:nvPr>
        </p:nvSpPr>
        <p:spPr>
          <a:xfrm flipV="1">
            <a:off x="2778189" y="4583024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096" name="椭圆 269"/>
          <p:cNvSpPr/>
          <p:nvPr>
            <p:custDataLst>
              <p:tags r:id="rId8"/>
            </p:custDataLst>
          </p:nvPr>
        </p:nvSpPr>
        <p:spPr>
          <a:xfrm flipV="1">
            <a:off x="2820017" y="4625505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098" name="椭圆 270"/>
          <p:cNvSpPr/>
          <p:nvPr>
            <p:custDataLst>
              <p:tags r:id="rId9"/>
            </p:custDataLst>
          </p:nvPr>
        </p:nvSpPr>
        <p:spPr>
          <a:xfrm flipV="1">
            <a:off x="7787004" y="3768700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45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942" y="3883724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00" name="椭圆 272"/>
          <p:cNvSpPr/>
          <p:nvPr>
            <p:custDataLst>
              <p:tags r:id="rId11"/>
            </p:custDataLst>
          </p:nvPr>
        </p:nvSpPr>
        <p:spPr>
          <a:xfrm flipV="1">
            <a:off x="4010133" y="3643218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47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931" y="4062797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49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839" y="3750400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02" name="椭圆 275"/>
          <p:cNvSpPr/>
          <p:nvPr>
            <p:custDataLst>
              <p:tags r:id="rId14"/>
            </p:custDataLst>
          </p:nvPr>
        </p:nvSpPr>
        <p:spPr>
          <a:xfrm flipV="1">
            <a:off x="7039342" y="3564138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104" name="椭圆 276"/>
          <p:cNvSpPr/>
          <p:nvPr>
            <p:custDataLst>
              <p:tags r:id="rId15"/>
            </p:custDataLst>
          </p:nvPr>
        </p:nvSpPr>
        <p:spPr>
          <a:xfrm flipV="1">
            <a:off x="7081169" y="3606619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106" name="椭圆 277"/>
          <p:cNvSpPr/>
          <p:nvPr>
            <p:custDataLst>
              <p:tags r:id="rId16"/>
            </p:custDataLst>
          </p:nvPr>
        </p:nvSpPr>
        <p:spPr>
          <a:xfrm flipV="1">
            <a:off x="3758516" y="4424865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51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453" y="4539890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08" name="椭圆 279"/>
          <p:cNvSpPr/>
          <p:nvPr>
            <p:custDataLst>
              <p:tags r:id="rId18"/>
            </p:custDataLst>
          </p:nvPr>
        </p:nvSpPr>
        <p:spPr>
          <a:xfrm flipV="1">
            <a:off x="8529438" y="4660797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53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148" y="4953588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10" name="椭圆 281"/>
          <p:cNvSpPr/>
          <p:nvPr>
            <p:custDataLst>
              <p:tags r:id="rId20"/>
            </p:custDataLst>
          </p:nvPr>
        </p:nvSpPr>
        <p:spPr>
          <a:xfrm flipV="1">
            <a:off x="4949286" y="4972540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55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059" y="5351600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12" name="图形 15"/>
          <p:cNvSpPr/>
          <p:nvPr>
            <p:custDataLst>
              <p:tags r:id="rId22"/>
            </p:custDataLst>
          </p:nvPr>
        </p:nvSpPr>
        <p:spPr>
          <a:xfrm>
            <a:off x="5016602" y="5042470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114" name="图形 19"/>
          <p:cNvSpPr/>
          <p:nvPr>
            <p:custDataLst>
              <p:tags r:id="rId23"/>
            </p:custDataLst>
          </p:nvPr>
        </p:nvSpPr>
        <p:spPr>
          <a:xfrm>
            <a:off x="8597408" y="4734648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116" name="图形 27"/>
          <p:cNvSpPr/>
          <p:nvPr>
            <p:custDataLst>
              <p:tags r:id="rId24"/>
            </p:custDataLst>
          </p:nvPr>
        </p:nvSpPr>
        <p:spPr>
          <a:xfrm>
            <a:off x="4113394" y="3767392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118" name="任意多边形: 形状 286"/>
          <p:cNvSpPr/>
          <p:nvPr>
            <p:custDataLst>
              <p:tags r:id="rId25"/>
            </p:custDataLst>
          </p:nvPr>
        </p:nvSpPr>
        <p:spPr>
          <a:xfrm>
            <a:off x="5421150" y="3716415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120" name="正文"/>
          <p:cNvSpPr txBox="1"/>
          <p:nvPr>
            <p:custDataLst>
              <p:tags r:id="rId26"/>
            </p:custDataLst>
          </p:nvPr>
        </p:nvSpPr>
        <p:spPr>
          <a:xfrm>
            <a:off x="608400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减轻学生课业负担，促进全面发展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22" name="正文"/>
          <p:cNvSpPr txBox="1"/>
          <p:nvPr>
            <p:custDataLst>
              <p:tags r:id="rId27"/>
            </p:custDataLst>
          </p:nvPr>
        </p:nvSpPr>
        <p:spPr>
          <a:xfrm>
            <a:off x="9419575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促进教育公平，增强人民群众教育满意度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24" name="正文"/>
          <p:cNvSpPr txBox="1"/>
          <p:nvPr>
            <p:custDataLst>
              <p:tags r:id="rId28"/>
            </p:custDataLst>
          </p:nvPr>
        </p:nvSpPr>
        <p:spPr>
          <a:xfrm>
            <a:off x="7063523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强化学校教育主阵地作用，深化校外培训机构治理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26" name="正文"/>
          <p:cNvSpPr txBox="1"/>
          <p:nvPr>
            <p:custDataLst>
              <p:tags r:id="rId29"/>
            </p:custDataLst>
          </p:nvPr>
        </p:nvSpPr>
        <p:spPr>
          <a:xfrm>
            <a:off x="2964451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优化教育生态，提升教育质量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66" name="标题 3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学校双减的价值观引领</a:t>
            </a:r>
            <a:endParaRPr altLang="en-US" lang="zh-CN"/>
          </a:p>
        </p:txBody>
      </p:sp>
      <p:sp>
        <p:nvSpPr>
          <p:cNvPr id="1049168" name="文本占位符 8"/>
          <p:cNvSpPr>
            <a:spLocks noGrp="1"/>
          </p:cNvSpPr>
          <p:nvPr>
            <p:ph type="body" idx="3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02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12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尊重学生个性发展</a:t>
            </a:r>
            <a:endParaRPr altLang="en-US" lang="zh-CN"/>
          </a:p>
        </p:txBody>
      </p:sp>
      <p:sp>
        <p:nvSpPr>
          <p:cNvPr id="1049214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16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学校双减政策旨在减轻学生负担，让他们有更多时间发展自己的兴趣和特长。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18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20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22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个性发展是每个学生都应该享有的权利，学校应该尊重和保护学生的个性。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24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26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28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个性发展有助于培养学生的创新能力和创造力，为未来的社会发展做出贡献。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30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32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34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学校应该提供多样化的课程和活动，满足不同学生的兴趣和需求，促进他们的个性发展。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36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76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注重学生综合素质培养</a:t>
            </a:r>
            <a:endParaRPr altLang="en-US" lang="zh-CN"/>
          </a:p>
        </p:txBody>
      </p:sp>
      <p:sp>
        <p:nvSpPr>
          <p:cNvPr id="1049278" name="正文"/>
          <p:cNvSpPr txBox="1"/>
          <p:nvPr>
            <p:custDataLst>
              <p:tags r:id="rId1"/>
            </p:custDataLst>
          </p:nvPr>
        </p:nvSpPr>
        <p:spPr>
          <a:xfrm>
            <a:off x="2421831" y="1490400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学校双减政策旨在减轻学生课业负担，增加学生课外活动时间，促进学生全面发展。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80" name="正文"/>
          <p:cNvSpPr txBox="1"/>
          <p:nvPr>
            <p:custDataLst>
              <p:tags r:id="rId2"/>
            </p:custDataLst>
          </p:nvPr>
        </p:nvSpPr>
        <p:spPr>
          <a:xfrm>
            <a:off x="2421831" y="2753249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学校双减政策强调学生综合素质的培养，包括学习能力、创新能力、社交能力等方面。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82" name="正文"/>
          <p:cNvSpPr txBox="1"/>
          <p:nvPr>
            <p:custDataLst>
              <p:tags r:id="rId3"/>
            </p:custDataLst>
          </p:nvPr>
        </p:nvSpPr>
        <p:spPr>
          <a:xfrm>
            <a:off x="2421831" y="4016097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学校双减政策注重学生的个性化发展，鼓励学生发掘自己的兴趣和特长，培养独特的个性和创造力。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84" name="正文"/>
          <p:cNvSpPr txBox="1"/>
          <p:nvPr>
            <p:custDataLst>
              <p:tags r:id="rId4"/>
            </p:custDataLst>
          </p:nvPr>
        </p:nvSpPr>
        <p:spPr>
          <a:xfrm>
            <a:off x="2421831" y="5278946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学校双减政策倡导合作与交流，鼓励学生参与各种团队活动和竞赛，提高团队合作和沟通能力。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24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强化家庭教育责任</a:t>
            </a:r>
            <a:endParaRPr altLang="en-US" lang="zh-CN"/>
          </a:p>
        </p:txBody>
      </p:sp>
      <p:sp>
        <p:nvSpPr>
          <p:cNvPr id="1049326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28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30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家长要树立正确的教育观念，关注孩子的全面发展。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32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34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36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家长要积极参与孩子的课外活动，培养孩子的兴趣和特长。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38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40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42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家长要与学校保持密切联系，了解孩子的学习情况，配合学校的教育工作。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44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46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48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家长要关注孩子的心理健康，及时发现和解决问题，促进孩子健康成长。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88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促进学校与家庭、社会的协同育人</a:t>
            </a:r>
            <a:endParaRPr altLang="en-US" lang="zh-CN"/>
          </a:p>
        </p:txBody>
      </p:sp>
      <p:sp>
        <p:nvSpPr>
          <p:cNvPr id="1049390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92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394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96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98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00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402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04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06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促进社会资源的合理利用，形成教育合力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408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强化学校与家庭、社会的协同育人作用，共同培养德智体美劳全面发展的社会主义建设者和接班人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410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学校双减政策旨在减轻学生负担，提高教育质量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412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加强家校合作，共同关注学生成长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52" name="标题 3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学校双减的具体措施</a:t>
            </a:r>
            <a:endParaRPr altLang="en-US" lang="zh-CN"/>
          </a:p>
        </p:txBody>
      </p:sp>
      <p:sp>
        <p:nvSpPr>
          <p:cNvPr id="1049454" name="文本占位符 8"/>
          <p:cNvSpPr>
            <a:spLocks noGrp="1"/>
          </p:cNvSpPr>
          <p:nvPr>
            <p:ph type="body" idx="3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03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98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减轻学生作业负担</a:t>
            </a:r>
            <a:endParaRPr altLang="en-US" lang="zh-CN"/>
          </a:p>
        </p:txBody>
      </p:sp>
      <p:sp>
        <p:nvSpPr>
          <p:cNvPr id="1049500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减少作业量：学校应合理控制学生的作业时间，避免过多的重复性和机械性作业。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02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提高作业质量：教师应精心设计作业，注重作业的多样性和创新性，激发学生的兴趣和思考。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04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差异化作业：根据学生的学习能力和需求，布置差异化的作业，满足不同学生的需求。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06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科学安排作业：学校应合理规划学生的作业时间，避免过多的集中式作业，以免对学生的身心健康造成影响。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46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规范校外培训行为</a:t>
            </a:r>
            <a:endParaRPr altLang="en-US" lang="zh-CN"/>
          </a:p>
        </p:txBody>
      </p:sp>
      <p:sp>
        <p:nvSpPr>
          <p:cNvPr id="1049548" name="椭圆 262"/>
          <p:cNvSpPr/>
          <p:nvPr>
            <p:custDataLst>
              <p:tags r:id="rId1"/>
            </p:custDataLst>
          </p:nvPr>
        </p:nvSpPr>
        <p:spPr>
          <a:xfrm>
            <a:off x="2414161" y="4122271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550" name="椭圆 263"/>
          <p:cNvSpPr/>
          <p:nvPr>
            <p:custDataLst>
              <p:tags r:id="rId2"/>
            </p:custDataLst>
          </p:nvPr>
        </p:nvSpPr>
        <p:spPr>
          <a:xfrm>
            <a:off x="3266392" y="4202657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552" name="椭圆 264"/>
          <p:cNvSpPr/>
          <p:nvPr>
            <p:custDataLst>
              <p:tags r:id="rId3"/>
            </p:custDataLst>
          </p:nvPr>
        </p:nvSpPr>
        <p:spPr>
          <a:xfrm>
            <a:off x="4064378" y="4439243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554" name="椭圆 265"/>
          <p:cNvSpPr/>
          <p:nvPr>
            <p:custDataLst>
              <p:tags r:id="rId4"/>
            </p:custDataLst>
          </p:nvPr>
        </p:nvSpPr>
        <p:spPr>
          <a:xfrm>
            <a:off x="4738842" y="4639229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556" name="椭圆 266"/>
          <p:cNvSpPr/>
          <p:nvPr>
            <p:custDataLst>
              <p:tags r:id="rId5"/>
            </p:custDataLst>
          </p:nvPr>
        </p:nvSpPr>
        <p:spPr>
          <a:xfrm>
            <a:off x="5430299" y="4843791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57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686" y="4769286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58" name="椭圆 268"/>
          <p:cNvSpPr/>
          <p:nvPr>
            <p:custDataLst>
              <p:tags r:id="rId7"/>
            </p:custDataLst>
          </p:nvPr>
        </p:nvSpPr>
        <p:spPr>
          <a:xfrm flipV="1">
            <a:off x="2778189" y="4583024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560" name="椭圆 269"/>
          <p:cNvSpPr/>
          <p:nvPr>
            <p:custDataLst>
              <p:tags r:id="rId8"/>
            </p:custDataLst>
          </p:nvPr>
        </p:nvSpPr>
        <p:spPr>
          <a:xfrm flipV="1">
            <a:off x="2820017" y="4625505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562" name="椭圆 270"/>
          <p:cNvSpPr/>
          <p:nvPr>
            <p:custDataLst>
              <p:tags r:id="rId9"/>
            </p:custDataLst>
          </p:nvPr>
        </p:nvSpPr>
        <p:spPr>
          <a:xfrm flipV="1">
            <a:off x="7787004" y="3768700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59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942" y="3883724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64" name="椭圆 272"/>
          <p:cNvSpPr/>
          <p:nvPr>
            <p:custDataLst>
              <p:tags r:id="rId11"/>
            </p:custDataLst>
          </p:nvPr>
        </p:nvSpPr>
        <p:spPr>
          <a:xfrm flipV="1">
            <a:off x="4010133" y="3643218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61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931" y="4062797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63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839" y="3750400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66" name="椭圆 275"/>
          <p:cNvSpPr/>
          <p:nvPr>
            <p:custDataLst>
              <p:tags r:id="rId14"/>
            </p:custDataLst>
          </p:nvPr>
        </p:nvSpPr>
        <p:spPr>
          <a:xfrm flipV="1">
            <a:off x="7039342" y="3564138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568" name="椭圆 276"/>
          <p:cNvSpPr/>
          <p:nvPr>
            <p:custDataLst>
              <p:tags r:id="rId15"/>
            </p:custDataLst>
          </p:nvPr>
        </p:nvSpPr>
        <p:spPr>
          <a:xfrm flipV="1">
            <a:off x="7081169" y="3606619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570" name="椭圆 277"/>
          <p:cNvSpPr/>
          <p:nvPr>
            <p:custDataLst>
              <p:tags r:id="rId16"/>
            </p:custDataLst>
          </p:nvPr>
        </p:nvSpPr>
        <p:spPr>
          <a:xfrm flipV="1">
            <a:off x="3758516" y="4424865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65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453" y="4539890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72" name="椭圆 279"/>
          <p:cNvSpPr/>
          <p:nvPr>
            <p:custDataLst>
              <p:tags r:id="rId18"/>
            </p:custDataLst>
          </p:nvPr>
        </p:nvSpPr>
        <p:spPr>
          <a:xfrm flipV="1">
            <a:off x="8529438" y="4660797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67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148" y="4953588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74" name="椭圆 281"/>
          <p:cNvSpPr/>
          <p:nvPr>
            <p:custDataLst>
              <p:tags r:id="rId20"/>
            </p:custDataLst>
          </p:nvPr>
        </p:nvSpPr>
        <p:spPr>
          <a:xfrm flipV="1">
            <a:off x="4949286" y="4972540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69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059" y="5351600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76" name="图形 15"/>
          <p:cNvSpPr/>
          <p:nvPr>
            <p:custDataLst>
              <p:tags r:id="rId22"/>
            </p:custDataLst>
          </p:nvPr>
        </p:nvSpPr>
        <p:spPr>
          <a:xfrm>
            <a:off x="5016602" y="5042470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578" name="图形 19"/>
          <p:cNvSpPr/>
          <p:nvPr>
            <p:custDataLst>
              <p:tags r:id="rId23"/>
            </p:custDataLst>
          </p:nvPr>
        </p:nvSpPr>
        <p:spPr>
          <a:xfrm>
            <a:off x="8597408" y="4734648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580" name="图形 27"/>
          <p:cNvSpPr/>
          <p:nvPr>
            <p:custDataLst>
              <p:tags r:id="rId24"/>
            </p:custDataLst>
          </p:nvPr>
        </p:nvSpPr>
        <p:spPr>
          <a:xfrm>
            <a:off x="4113394" y="3767392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582" name="任意多边形: 形状 286"/>
          <p:cNvSpPr/>
          <p:nvPr>
            <p:custDataLst>
              <p:tags r:id="rId25"/>
            </p:custDataLst>
          </p:nvPr>
        </p:nvSpPr>
        <p:spPr>
          <a:xfrm>
            <a:off x="5421150" y="3716415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584" name="正文"/>
          <p:cNvSpPr txBox="1"/>
          <p:nvPr>
            <p:custDataLst>
              <p:tags r:id="rId26"/>
            </p:custDataLst>
          </p:nvPr>
        </p:nvSpPr>
        <p:spPr>
          <a:xfrm>
            <a:off x="608400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限制校外培训机构的数量和规模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86" name="正文"/>
          <p:cNvSpPr txBox="1"/>
          <p:nvPr>
            <p:custDataLst>
              <p:tags r:id="rId27"/>
            </p:custDataLst>
          </p:nvPr>
        </p:nvSpPr>
        <p:spPr>
          <a:xfrm>
            <a:off x="9419575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鼓励社会力量参与校外培训规范管理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88" name="正文"/>
          <p:cNvSpPr txBox="1"/>
          <p:nvPr>
            <p:custDataLst>
              <p:tags r:id="rId28"/>
            </p:custDataLst>
          </p:nvPr>
        </p:nvSpPr>
        <p:spPr>
          <a:xfrm>
            <a:off x="7063523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加强对校外培训机构的监管和评估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90" name="正文"/>
          <p:cNvSpPr txBox="1"/>
          <p:nvPr>
            <p:custDataLst>
              <p:tags r:id="rId29"/>
            </p:custDataLst>
          </p:nvPr>
        </p:nvSpPr>
        <p:spPr>
          <a:xfrm>
            <a:off x="2964451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严格审批校外培训机构资质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30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提高课堂教学质量</a:t>
            </a:r>
            <a:endParaRPr altLang="en-US" lang="zh-CN"/>
          </a:p>
        </p:txBody>
      </p:sp>
      <p:sp>
        <p:nvSpPr>
          <p:cNvPr id="1049632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34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优化课程设置：根据学生需求，合理安排课程内容和教学方式。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36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38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40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加强教师培训：提高教师的教学水平和专业素养，使其能够更好地引导学生学习。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42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44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46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创新教学方法：采用多种教学方法，如小组讨论、案例分析等，激发学生的学习兴趣和主动性。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48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50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52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完善教学评价：建立科学的教学评价体系，及时反馈教学问题，促进教学质量不断提升。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54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94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加强学校课后服务</a:t>
            </a:r>
            <a:endParaRPr altLang="en-US" lang="zh-CN"/>
          </a:p>
        </p:txBody>
      </p:sp>
      <p:sp>
        <p:nvSpPr>
          <p:cNvPr id="1049696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98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00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02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04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06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08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10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1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丰富课后服务内容，满足学生多样化需求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71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完善课后服务设施，保障服务条件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716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18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20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22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24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26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28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30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3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建立课后服务评价体系，持续改进服务质量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73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提高课后服务质量，加强教师培训和管理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74" name="标题 3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学校双减的实践与成效</a:t>
            </a:r>
            <a:endParaRPr altLang="en-US" lang="zh-CN"/>
          </a:p>
        </p:txBody>
      </p:sp>
      <p:sp>
        <p:nvSpPr>
          <p:cNvPr id="1049776" name="文本占位符 8"/>
          <p:cNvSpPr>
            <a:spLocks noGrp="1"/>
          </p:cNvSpPr>
          <p:nvPr>
            <p:ph type="body" idx="3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04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20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双减政策实施情况</a:t>
            </a:r>
            <a:endParaRPr altLang="en-US" lang="zh-CN"/>
          </a:p>
        </p:txBody>
      </p:sp>
      <p:sp>
        <p:nvSpPr>
          <p:cNvPr id="1049822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24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26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校内减负：减少作业量，提高课堂效率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28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30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32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校外减负：规范校外培训机构，遏制过度竞争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34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36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38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成效评估：学生负担减轻，全面发展得以促进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40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42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44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未来展望：持续优化双减政策，形成良好教育生态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84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学校双减实践案例分享</a:t>
            </a:r>
            <a:endParaRPr altLang="en-US" lang="zh-CN"/>
          </a:p>
        </p:txBody>
      </p:sp>
      <p:sp>
        <p:nvSpPr>
          <p:cNvPr id="1049886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88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90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92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94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实践措施：减少作业量、增加课外活动、实施个性化教育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96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案例名称：某小学的双减实践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98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实践效果：提高学生综合素质、减轻学生负担、增强师生关系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00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案例启示：学校双减需要全校师生共同参与，注重学生个性化发展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40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双减政策的成效与反思</a:t>
            </a:r>
            <a:endParaRPr altLang="en-US" lang="zh-CN"/>
          </a:p>
        </p:txBody>
      </p:sp>
      <p:sp>
        <p:nvSpPr>
          <p:cNvPr id="1049942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56977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944" name="矩形 65"/>
          <p:cNvSpPr/>
          <p:nvPr>
            <p:custDataLst>
              <p:tags r:id="rId2"/>
            </p:custDataLst>
          </p:nvPr>
        </p:nvSpPr>
        <p:spPr>
          <a:xfrm>
            <a:off x="1243950" y="1850436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46" name="文本框 66"/>
          <p:cNvSpPr txBox="1"/>
          <p:nvPr>
            <p:custDataLst>
              <p:tags r:id="rId3"/>
            </p:custDataLst>
          </p:nvPr>
        </p:nvSpPr>
        <p:spPr>
          <a:xfrm>
            <a:off x="1621765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4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减轻学生负担：双减政策有效减轻了学生的课业负担和课外辅导压力，提高了学生的自主学习能力。</a:t>
            </a:r>
            <a:endParaRPr altLang="en-US" dirty="0" sz="14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948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5422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950" name="矩形 69"/>
          <p:cNvSpPr/>
          <p:nvPr>
            <p:custDataLst>
              <p:tags r:id="rId5"/>
            </p:custDataLst>
          </p:nvPr>
        </p:nvSpPr>
        <p:spPr>
          <a:xfrm>
            <a:off x="6391760" y="1850436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52" name="文本框 70"/>
          <p:cNvSpPr txBox="1"/>
          <p:nvPr>
            <p:custDataLst>
              <p:tags r:id="rId6"/>
            </p:custDataLst>
          </p:nvPr>
        </p:nvSpPr>
        <p:spPr>
          <a:xfrm>
            <a:off x="6770210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提升教育质量：学校在双减政策的推动下，更加注重教育质量的提升，优化了课程设置和教学方法。</a:t>
            </a:r>
            <a:endParaRPr altLang="en-US" dirty="0" sz="14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954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56977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956" name="文本框 74"/>
          <p:cNvSpPr txBox="1"/>
          <p:nvPr>
            <p:custDataLst>
              <p:tags r:id="rId8"/>
            </p:custDataLst>
          </p:nvPr>
        </p:nvSpPr>
        <p:spPr>
          <a:xfrm>
            <a:off x="1621765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14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促进教育公平：双减政策有助于缩小不同家庭背景和学生个体之间的教育差距，促进教育公平。</a:t>
            </a:r>
            <a:endParaRPr altLang="en-US" dirty="0" sz="14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958" name="矩形 73"/>
          <p:cNvSpPr/>
          <p:nvPr>
            <p:custDataLst>
              <p:tags r:id="rId9"/>
            </p:custDataLst>
          </p:nvPr>
        </p:nvSpPr>
        <p:spPr>
          <a:xfrm>
            <a:off x="1243950" y="4378304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60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3205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962" name="矩形 84"/>
          <p:cNvSpPr/>
          <p:nvPr>
            <p:custDataLst>
              <p:tags r:id="rId11"/>
            </p:custDataLst>
          </p:nvPr>
        </p:nvSpPr>
        <p:spPr>
          <a:xfrm>
            <a:off x="6450178" y="4378304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64" name="文本框 85"/>
          <p:cNvSpPr txBox="1"/>
          <p:nvPr>
            <p:custDataLst>
              <p:tags r:id="rId12"/>
            </p:custDataLst>
          </p:nvPr>
        </p:nvSpPr>
        <p:spPr>
          <a:xfrm>
            <a:off x="6827993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75000"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反思与改进：虽然双减政策取得了一定成效，但仍需对其实施过程中存在的问题进行反思和改进，不断完善政策。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04" name="标题 3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学校双减的未来展望</a:t>
            </a:r>
            <a:endParaRPr altLang="en-US" lang="zh-CN"/>
          </a:p>
        </p:txBody>
      </p:sp>
      <p:sp>
        <p:nvSpPr>
          <p:cNvPr id="1050006" name="文本占位符 8"/>
          <p:cNvSpPr>
            <a:spLocks noGrp="1"/>
          </p:cNvSpPr>
          <p:nvPr>
            <p:ph type="body" idx="3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05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50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完善双减政策的长效机制</a:t>
            </a:r>
            <a:endParaRPr altLang="en-US" lang="zh-CN"/>
          </a:p>
        </p:txBody>
      </p:sp>
      <p:sp>
        <p:nvSpPr>
          <p:cNvPr id="1050052" name="矩形 5"/>
          <p:cNvSpPr/>
          <p:nvPr>
            <p:custDataLst>
              <p:tags r:id="rId1"/>
            </p:custDataLst>
          </p:nvPr>
        </p:nvSpPr>
        <p:spPr>
          <a:xfrm>
            <a:off x="608400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54" name="矩形 10"/>
          <p:cNvSpPr/>
          <p:nvPr>
            <p:custDataLst>
              <p:tags r:id="rId2"/>
            </p:custDataLst>
          </p:nvPr>
        </p:nvSpPr>
        <p:spPr>
          <a:xfrm>
            <a:off x="963006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56" name="TextBox 2"/>
          <p:cNvSpPr txBox="1"/>
          <p:nvPr>
            <p:custDataLst>
              <p:tags r:id="rId3"/>
            </p:custDataLst>
          </p:nvPr>
        </p:nvSpPr>
        <p:spPr>
          <a:xfrm>
            <a:off x="763381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建立政策评估机制，定期对双减政策进行评估和调整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50058" name="矩形 6"/>
          <p:cNvSpPr/>
          <p:nvPr>
            <p:custDataLst>
              <p:tags r:id="rId4"/>
            </p:custDataLst>
          </p:nvPr>
        </p:nvSpPr>
        <p:spPr>
          <a:xfrm>
            <a:off x="34069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60" name="矩形 11"/>
          <p:cNvSpPr/>
          <p:nvPr>
            <p:custDataLst>
              <p:tags r:id="rId5"/>
            </p:custDataLst>
          </p:nvPr>
        </p:nvSpPr>
        <p:spPr>
          <a:xfrm>
            <a:off x="37807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62" name="TextBox 2"/>
          <p:cNvSpPr txBox="1"/>
          <p:nvPr>
            <p:custDataLst>
              <p:tags r:id="rId6"/>
            </p:custDataLst>
          </p:nvPr>
        </p:nvSpPr>
        <p:spPr>
          <a:xfrm>
            <a:off x="3561327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加强学校与家庭、社会的沟通协作，共同推进双减政策的实施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50064" name="矩形 33"/>
          <p:cNvSpPr/>
          <p:nvPr>
            <p:custDataLst>
              <p:tags r:id="rId7"/>
            </p:custDataLst>
          </p:nvPr>
        </p:nvSpPr>
        <p:spPr>
          <a:xfrm>
            <a:off x="620110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66" name="矩形 37"/>
          <p:cNvSpPr/>
          <p:nvPr>
            <p:custDataLst>
              <p:tags r:id="rId8"/>
            </p:custDataLst>
          </p:nvPr>
        </p:nvSpPr>
        <p:spPr>
          <a:xfrm>
            <a:off x="6555710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68" name="TextBox 2"/>
          <p:cNvSpPr txBox="1"/>
          <p:nvPr>
            <p:custDataLst>
              <p:tags r:id="rId9"/>
            </p:custDataLst>
          </p:nvPr>
        </p:nvSpPr>
        <p:spPr>
          <a:xfrm>
            <a:off x="635608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完善教育资源均衡分配机制，缩小城乡、区域之间的教育差距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50070" name="矩形 34"/>
          <p:cNvSpPr/>
          <p:nvPr>
            <p:custDataLst>
              <p:tags r:id="rId10"/>
            </p:custDataLst>
          </p:nvPr>
        </p:nvSpPr>
        <p:spPr>
          <a:xfrm>
            <a:off x="89894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72" name="矩形 38"/>
          <p:cNvSpPr/>
          <p:nvPr>
            <p:custDataLst>
              <p:tags r:id="rId11"/>
            </p:custDataLst>
          </p:nvPr>
        </p:nvSpPr>
        <p:spPr>
          <a:xfrm>
            <a:off x="93632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74" name="TextBox 2"/>
          <p:cNvSpPr txBox="1"/>
          <p:nvPr>
            <p:custDataLst>
              <p:tags r:id="rId12"/>
            </p:custDataLst>
          </p:nvPr>
        </p:nvSpPr>
        <p:spPr>
          <a:xfrm>
            <a:off x="914446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强化政策宣传和培训，提高教师和家长对双减政策的认识和理解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14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加强学校教育改革与创新</a:t>
            </a:r>
            <a:endParaRPr altLang="en-US" lang="zh-CN"/>
          </a:p>
        </p:txBody>
      </p:sp>
      <p:sp>
        <p:nvSpPr>
          <p:cNvPr id="1050116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18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120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22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124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26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128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30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132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创新教育模式，利用科技手段提升教学效果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134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完善教育评价体系，促进学生全面发展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136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推进个性化教育，满足学生多样化需求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138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加强教师培训，提高教育教学质量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78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推动教育公平与质量提升</a:t>
            </a:r>
            <a:endParaRPr altLang="en-US" lang="zh-CN"/>
          </a:p>
        </p:txBody>
      </p:sp>
      <p:sp>
        <p:nvSpPr>
          <p:cNvPr id="1050180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推动教育公平：确保每个学生都能享受到优质的教育资源，缩小城乡教育差距。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82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提升教育质量：注重培养学生的创新精神和实践能力，促进全面发展。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84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教师素质提升：加强教师培训和考核，提高教育教学水平，为双减政策提供有力支持。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86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家校共育：加强家校合作，共同关注学生的成长，形成教育合力，促进双减政策的落实。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26" name="标题 1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感谢您的观看</a:t>
            </a:r>
            <a:endParaRPr altLang="en-US" lang="zh-CN"/>
          </a:p>
        </p:txBody>
      </p:sp>
      <p:sp>
        <p:nvSpPr>
          <p:cNvPr id="1050228" name="文本占位符 6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>
                <a:solidFill>
                  <a:schemeClr val="lt1">
                    <a:lumMod val="100000"/>
                  </a:schemeClr>
                </a:solidFill>
              </a:rPr>
              <a:t>汇报人：</a:t>
            </a:r>
            <a:r>
              <a:rPr altLang="zh-CN" lang="en-US">
                <a:solidFill>
                  <a:schemeClr val="lt1">
                    <a:lumMod val="100000"/>
                  </a:schemeClr>
                </a:solidFill>
              </a:rPr>
              <a:t>XX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</p:tagLst>
</file>

<file path=ppt/tags/tag2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*i*2"/>
  <p:tag name="KSO_WM_UNIT_LAYERLEVEL" val="1"/>
  <p:tag name="KSO_WM_TAG_VERSION" val="1.0"/>
</p:tagLst>
</file>

<file path=ppt/tags/tag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*i*4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*i*5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*i*6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 文档标题内容"/>
  <p:tag name="KSO_WM_UNIT_NOCLEAR" val="0"/>
  <p:tag name="KSO_WM_UNIT_VALUE" val="18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TEXT_FILL_FORE_SCHEMECOLOR_INDEX_BRIGHTNESS" val="0"/>
  <p:tag name="KSO_WM_UNIT_TEXT_FILL_FORE_SCHEMECOLOR_INDEX" val="6"/>
  <p:tag name="KSO_WM_UNIT_TEXT_FILL_TYPE" val="1"/>
  <p:tag name="KSO_WM_UNIT_ISCONTENTSTITLE" val="0"/>
  <p:tag name="KSO_WM_UNIT_ISNUMDGMTITLE" val="0"/>
  <p:tag name="KSO_WM_UNIT_PRESET_TEXT" val="WPS,a click to unlimited possibilities"/>
  <p:tag name="KSO_WM_UNIT_NOCLEAR" val="0"/>
  <p:tag name="KSO_WM_UNIT_VALUE" val="32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_1*i*7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_1*i*8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UNIT_SUBTYPE" val="b"/>
  <p:tag name="KSO_WM_UNIT_PRESET_TEXT" val="汇报人：稻小壳"/>
  <p:tag name="KSO_WM_UNIT_NOCLEAR" val="0"/>
  <p:tag name="KSO_WM_UNIT_VALUE" val="22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1.0"/>
  <p:tag name="KSO_WM_UNIT_TYPE" val="i"/>
  <p:tag name="KSO_WM_UNIT_INDEX" val="1"/>
</p:tagLst>
</file>

<file path=ppt/tags/tag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"/>
  <p:tag name="KSO_WM_UNIT_LAYERLEVEL" val="1"/>
  <p:tag name="KSO_WM_TAG_VERSION" val="1.0"/>
  <p:tag name="KSO_WM_UNIT_TYPE" val="i"/>
  <p:tag name="KSO_WM_UNIT_INDEX" val="2"/>
</p:tagLst>
</file>

<file path=ppt/tags/tag1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1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添加文本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UNIT_TYPE" val="i"/>
  <p:tag name="KSO_WM_UNIT_INDEX" val="1"/>
</p:tagLst>
</file>

<file path=ppt/tags/tag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UNIT_ISCONTENTSTITLE" val="1"/>
  <p:tag name="KSO_WM_UNIT_ISNUMDGMTITLE" val="0"/>
  <p:tag name="KSO_WM_UNIT_PRESET_TEXT" val="目录"/>
  <p:tag name="KSO_WM_UNIT_NOCLEAR" val="0"/>
  <p:tag name="KSO_WM_UNIT_VALUE" val="7"/>
  <p:tag name="KSO_WM_UNIT_TYPE" val="a"/>
  <p:tag name="KSO_WM_UNIT_INDEX" val="1"/>
</p:tagLst>
</file>

<file path=ppt/tags/tag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UNIT_TYPE" val="i"/>
  <p:tag name="KSO_WM_UNIT_INDEX" val="2"/>
</p:tagLst>
</file>

<file path=ppt/tags/tag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UNIT_TYPE" val="i"/>
  <p:tag name="KSO_WM_UNIT_INDEX" val="3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UNIT_TYPE" val="i"/>
  <p:tag name="KSO_WM_UNIT_INDEX" val="1"/>
</p:tagLst>
</file>

<file path=ppt/tags/tag30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UNIT_TYPE" val="i"/>
  <p:tag name="KSO_WM_UNIT_INDEX" val="2"/>
</p:tagLst>
</file>

<file path=ppt/tags/tag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UNIT_TYPE" val="i"/>
  <p:tag name="KSO_WM_UNIT_INDEX" val="3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6"/>
  <p:tag name="KSO_WM_UNIT_LAYERLEVEL" val="1"/>
  <p:tag name="KSO_WM_TAG_VERSION" val="1.0"/>
  <p:tag name="KSO_WM_BEAUTIFY_FLAG" val="#wm#"/>
  <p:tag name="KSO_WM_UNIT_TYPE" val="i"/>
  <p:tag name="KSO_WM_UNIT_INDEX" val="6"/>
</p:tagLst>
</file>

<file path=ppt/tags/tag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UNIT_ISCONTENTSTITLE" val="0"/>
  <p:tag name="KSO_WM_UNIT_ISNUMDGMTITLE" val="0"/>
  <p:tag name="KSO_WM_UNIT_PRESET_TEXT" val="添加章节标题"/>
  <p:tag name="KSO_WM_UNIT_NOCLEAR" val="0"/>
  <p:tag name="KSO_WM_UNIT_VALUE" val="14"/>
  <p:tag name="KSO_WM_UNIT_CONTENT_GROUP_TYPE" val="contentchip"/>
  <p:tag name="KSO_WM_UNIT_TYPE" val="a"/>
  <p:tag name="KSO_WM_UNIT_INDEX" val="1"/>
</p:tagLst>
</file>

<file path=ppt/tags/tag36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UNIT_PRESET_TEXT" val="01"/>
  <p:tag name="KSO_WM_UNIT_NOCLEAR" val="0"/>
  <p:tag name="KSO_WM_UNIT_VALUE" val="4"/>
  <p:tag name="KSO_WM_UNIT_CONTENT_GROUP_TYPE" val="contentchip"/>
  <p:tag name="KSO_WM_UNIT_TYPE" val="e"/>
  <p:tag name="KSO_WM_UNIT_INDEX" val="1"/>
</p:tagLst>
</file>

<file path=ppt/tags/tag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"/>
  <p:tag name="KSO_WM_UNIT_LAYERLEVEL" val="1"/>
  <p:tag name="KSO_WM_TAG_VERSION" val="1.0"/>
  <p:tag name="KSO_WM_UNIT_TYPE" val="i"/>
  <p:tag name="KSO_WM_UNIT_INDEX" val="7"/>
</p:tagLst>
</file>

<file path=ppt/tags/tag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"/>
  <p:tag name="KSO_WM_UNIT_LAYERLEVEL" val="1"/>
  <p:tag name="KSO_WM_TAG_VERSION" val="1.0"/>
  <p:tag name="KSO_WM_UNIT_TYPE" val="i"/>
  <p:tag name="KSO_WM_UNIT_INDEX" val="8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1.0"/>
  <p:tag name="KSO_WM_UNIT_TYPE" val="i"/>
  <p:tag name="KSO_WM_UNIT_INDEX" val="1"/>
</p:tagLst>
</file>

<file path=ppt/tags/tag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"/>
  <p:tag name="KSO_WM_UNIT_LAYERLEVEL" val="1"/>
  <p:tag name="KSO_WM_TAG_VERSION" val="1.0"/>
  <p:tag name="KSO_WM_UNIT_TYPE" val="i"/>
  <p:tag name="KSO_WM_UNIT_INDEX" val="2"/>
</p:tagLst>
</file>

<file path=ppt/tags/tag4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添加文本 第二级 第三级 第四级 第五级"/>
</p:tagLst>
</file>

<file path=ppt/tags/tag4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添加文本 第二级 第三级 第四级 第五级"/>
</p:tagLst>
</file>

<file path=ppt/tags/tag46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UNIT_TYPE" val="i"/>
  <p:tag name="KSO_WM_UNIT_INDEX" val="1"/>
</p:tagLst>
</file>

<file path=ppt/tags/tag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"/>
  <p:tag name="KSO_WM_UNIT_LAYERLEVEL" val="1"/>
  <p:tag name="KSO_WM_TAG_VERSION" val="1.0"/>
  <p:tag name="KSO_WM_UNIT_TYPE" val="i"/>
  <p:tag name="KSO_WM_UNIT_INDEX" val="2"/>
</p:tagLst>
</file>

<file path=ppt/tags/tag52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</p:tagLst>
</file>

<file path=ppt/tags/tag5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编辑母版文本样式 第二级 第三级 第四级 第五级"/>
</p:tagLst>
</file>

<file path=ppt/tags/tag54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  <p:tag name="KSO_WM_UNIT_TEXT_FILL_FORE_SCHEMECOLOR_INDEX_BRIGHTNESS" val="0.15"/>
  <p:tag name="KSO_WM_UNIT_TEXT_FILL_FORE_SCHEMECOLOR_INDEX" val="13"/>
  <p:tag name="KSO_WM_UNIT_TEXT_FILL_TYPE" val="1"/>
</p:tagLst>
</file>

<file path=ppt/tags/tag5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编辑母版文本样式 第二级 第三级 第四级 第五级"/>
</p:tagLst>
</file>

<file path=ppt/tags/tag56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  <p:tag name="KSO_WM_UNIT_TEXT_FILL_FORE_SCHEMECOLOR_INDEX_BRIGHTNESS" val="0.15"/>
  <p:tag name="KSO_WM_UNIT_TEXT_FILL_FORE_SCHEMECOLOR_INDEX" val="13"/>
  <p:tag name="KSO_WM_UNIT_TEXT_FILL_TYPE" val="1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1.0"/>
  <p:tag name="KSO_WM_UNIT_TYPE" val="i"/>
  <p:tag name="KSO_WM_UNIT_INDEX" val="1"/>
</p:tagLst>
</file>

<file path=ppt/tags/tag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"/>
  <p:tag name="KSO_WM_UNIT_LAYERLEVEL" val="1"/>
  <p:tag name="KSO_WM_TAG_VERSION" val="1.0"/>
  <p:tag name="KSO_WM_UNIT_TYPE" val="i"/>
  <p:tag name="KSO_WM_UNIT_INDEX" val="2"/>
</p:tagLst>
</file>

<file path=ppt/tags/tag62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"/>
  <p:tag name="KSO_WM_UNIT_LAYERLEVEL" val="1"/>
  <p:tag name="KSO_WM_TAG_VERSION" val="1.0"/>
  <p:tag name="KSO_WM_UNIT_TYPE" val="i"/>
  <p:tag name="KSO_WM_UNIT_INDEX" val="2"/>
</p:tagLst>
</file>

<file path=ppt/tags/tag67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"/>
  <p:tag name="KSO_WM_UNIT_LAYERLEVEL" val="1"/>
  <p:tag name="KSO_WM_TAG_VERSION" val="1.0"/>
  <p:tag name="KSO_WM_UNIT_TYPE" val="i"/>
  <p:tag name="KSO_WM_UNIT_INDEX" val="1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1.0"/>
  <p:tag name="KSO_WM_UNIT_TYPE" val="i"/>
  <p:tag name="KSO_WM_UNIT_INDEX" val="1"/>
</p:tagLst>
</file>

<file path=ppt/tags/tag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"/>
  <p:tag name="KSO_WM_UNIT_LAYERLEVEL" val="1"/>
  <p:tag name="KSO_WM_TAG_VERSION" val="1.0"/>
  <p:tag name="KSO_WM_UNIT_TYPE" val="i"/>
  <p:tag name="KSO_WM_UNIT_INDEX" val="2"/>
</p:tagLst>
</file>

<file path=ppt/tags/tag7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编辑母版文本样式 第二级 第三级 第四级 第五级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1.0"/>
  <p:tag name="KSO_WM_UNIT_TYPE" val="i"/>
  <p:tag name="KSO_WM_UNIT_INDEX" val="1"/>
</p:tagLst>
</file>

<file path=ppt/tags/tag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"/>
  <p:tag name="KSO_WM_UNIT_LAYERLEVEL" val="1"/>
  <p:tag name="KSO_WM_TAG_VERSION" val="1.0"/>
  <p:tag name="KSO_WM_UNIT_TYPE" val="i"/>
  <p:tag name="KSO_WM_UNIT_INDEX" val="2"/>
</p:tagLst>
</file>

<file path=ppt/tags/tag79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</p:tagLst>
</file>

<file path=ppt/tags/tag80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CONTENT_GROUP_TYPE" val="titlestyle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4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UNIT_TYPE" val="i"/>
  <p:tag name="KSO_WM_UNIT_INDEX" val="1"/>
</p:tagLst>
</file>

<file path=ppt/tags/tag85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UNIT_TYPE" val="i"/>
  <p:tag name="KSO_WM_UNIT_INDEX" val="2"/>
</p:tagLst>
</file>

<file path=ppt/tags/tag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1.0"/>
  <p:tag name="KSO_WM_BEAUTIFY_FLAG" val="#wm#"/>
  <p:tag name="KSO_WM_UNIT_TYPE" val="i"/>
  <p:tag name="KSO_WM_UNIT_INDEX" val="6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感谢您的观看"/>
  <p:tag name="KSO_WM_UNIT_NOCLEAR" val="1"/>
  <p:tag name="KSO_WM_UNIT_CONTENT_GROUP_TYPE" val="contentchip"/>
  <p:tag name="KSO_WM_UNIT_TYPE" val="a"/>
  <p:tag name="KSO_WM_UNIT_INDEX" val="1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7"/>
  <p:tag name="KSO_WM_UNIT_LAYERLEVEL" val="1"/>
  <p:tag name="KSO_WM_TAG_VERSION" val="1.0"/>
  <p:tag name="KSO_WM_BEAUTIFY_FLAG" val="#wm#"/>
  <p:tag name="KSO_WM_UNIT_TYPE" val="i"/>
  <p:tag name="KSO_WM_UNIT_INDEX" val="7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8"/>
  <p:tag name="KSO_WM_UNIT_LAYERLEVEL" val="1"/>
  <p:tag name="KSO_WM_TAG_VERSION" val="1.0"/>
  <p:tag name="KSO_WM_BEAUTIFY_FLAG" val="#wm#"/>
  <p:tag name="KSO_WM_UNIT_TYPE" val="i"/>
  <p:tag name="KSO_WM_UNIT_INDEX" val="8"/>
</p:tagLst>
</file>

<file path=ppt/tags/tag93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_11*f*1"/>
  <p:tag name="KSO_WM_UNIT_LAYERLEVEL" val="1"/>
  <p:tag name="KSO_WM_TAG_VERSION" val="1.0"/>
  <p:tag name="KSO_WM_BEAUTIFY_FLAG" val="#wm#"/>
  <p:tag name="KSO_WM_UNIT_SUBTYPE" val="b"/>
  <p:tag name="KSO_WM_UNIT_PRESET_TEXT" val="汇报人：稻小壳"/>
  <p:tag name="KSO_WM_UNIT_NOCLEAR" val="0"/>
  <p:tag name="KSO_WM_UNIT_VALUE" val="22"/>
  <p:tag name="KSO_WM_UNIT_CONTENT_GROUP_TYPE" val="contentchip"/>
  <p:tag name="KSO_WM_UNIT_TYPE" val="f"/>
  <p:tag name="KSO_WM_UNIT_INDEX" val="1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7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UNIT_TYPE" val="i"/>
  <p:tag name="KSO_WM_UNIT_INDEX" val="1"/>
</p:tagLst>
</file>

<file path=ppt/tags/tag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1.0"/>
  <p:tag name="KSO_WM_UNIT_TYPE" val="i"/>
  <p:tag name="KSO_WM_UNIT_INDEX" val="2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02.xml><?xml version="1.0" encoding="utf-8"?>
<p:tagLst xmlns:p="http://schemas.openxmlformats.org/presentationml/2006/main">
  <p:tag name="KSO_WM_TAG_VERSION" val="1.0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EMPLATE_CATEGORY" val="custom"/>
  <p:tag name="KSO_WM_TEMPLATE_INDEX" val="20230915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915"/>
</p:tagLst>
</file>

<file path=ppt/tags/tag104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15"/>
  <p:tag name="KSO_WM_TEMPLATE_THUMBS_INDEX" val="1、9"/>
</p:tagLst>
</file>

<file path=ppt/tags/tag10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8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a"/>
  <p:tag name="KSO_WM_UNIT_INDEX" val="1"/>
  <p:tag name="KSO_WM_UNIT_ID" val="custom20230915_1*a*1"/>
  <p:tag name="KSO_WM_TEMPLATE_CATEGORY" val="custom"/>
  <p:tag name="KSO_WM_TEMPLATE_INDEX" val="20230915"/>
  <p:tag name="KSO_WM_UNIT_LAYERLEVEL" val="1"/>
  <p:tag name="KSO_WM_TAG_VERSION" val="1.0"/>
  <p:tag name="KSO_WM_BEAUTIFY_FLAG" val="#wm#"/>
  <p:tag name="KSO_WM_UNIT_PRESET_TEXT" val="单击此处添加 文档标题内容"/>
</p:tagLst>
</file>

<file path=ppt/tags/tag106.xml><?xml version="1.0" encoding="utf-8"?>
<p:tagLst xmlns:p="http://schemas.openxmlformats.org/presentationml/2006/main">
  <p:tag name="KSO_WM_UNIT_TEXT_FILL_FORE_SCHEMECOLOR_INDEX_BRIGHTNESS" val="0"/>
  <p:tag name="KSO_WM_UNIT_TEXT_FILL_FORE_SCHEMECOLOR_INDEX" val="6"/>
  <p:tag name="KSO_WM_UNIT_TEXT_FILL_TYPE" val="1"/>
  <p:tag name="KSO_WM_UNIT_ISCONTENTSTITLE" val="0"/>
  <p:tag name="KSO_WM_UNIT_ISNUMDGMTITLE" val="0"/>
  <p:tag name="KSO_WM_UNIT_NOCLEAR" val="0"/>
  <p:tag name="KSO_WM_UNIT_VALUE" val="32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b"/>
  <p:tag name="KSO_WM_UNIT_INDEX" val="1"/>
  <p:tag name="KSO_WM_UNIT_ID" val="custom20230915_1*b*1"/>
  <p:tag name="KSO_WM_TEMPLATE_CATEGORY" val="custom"/>
  <p:tag name="KSO_WM_TEMPLATE_INDEX" val="20230915"/>
  <p:tag name="KSO_WM_UNIT_LAYERLEVEL" val="1"/>
  <p:tag name="KSO_WM_TAG_VERSION" val="1.0"/>
  <p:tag name="KSO_WM_BEAUTIFY_FLAG" val="#wm#"/>
  <p:tag name="KSO_WM_UNIT_PRESET_TEXT" val="WPS,a click to unlimited possibilities"/>
</p:tagLst>
</file>

<file path=ppt/tags/tag107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UNIT_SUBTYPE" val="b"/>
  <p:tag name="KSO_WM_UNIT_NOCLEAR" val="0"/>
  <p:tag name="KSO_WM_UNIT_VALUE" val="22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15_1*f*1"/>
  <p:tag name="KSO_WM_TEMPLATE_CATEGORY" val="custom"/>
  <p:tag name="KSO_WM_TEMPLATE_INDEX" val="20230915"/>
  <p:tag name="KSO_WM_UNIT_LAYERLEVEL" val="1"/>
  <p:tag name="KSO_WM_TAG_VERSION" val="1.0"/>
  <p:tag name="KSO_WM_BEAUTIFY_FLAG" val="#wm#"/>
  <p:tag name="KSO_WM_UNIT_PRESET_TEXT" val="汇报人：WPS"/>
</p:tagLst>
</file>

<file path=ppt/tags/tag108.xml><?xml version="1.0" encoding="utf-8"?>
<p:tagLst xmlns:p="http://schemas.openxmlformats.org/presentationml/2006/main">
  <p:tag name="KSO_WM_SLIDE_ID" val="custom20230915_1"/>
  <p:tag name="KSO_WM_TEMPLATE_SUBCATEGORY" val="29"/>
  <p:tag name="KSO_WM_TEMPLATE_MASTER_TYPE" val="0"/>
  <p:tag name="KSO_WM_TEMPLATE_COLOR_TYPE" val="0"/>
  <p:tag name="KSO_WM_SLIDE_TYPE" val="title"/>
  <p:tag name="KSO_WM_SLIDE_SUBTYPE" val="pureTxt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15"/>
  <p:tag name="KSO_WM_SLIDE_LAYOUT" val="a_b_f"/>
  <p:tag name="KSO_WM_SLIDE_LAYOUT_CNT" val="1_1_1"/>
  <p:tag name="KSO_WM_TEMPLATE_THUMBS_INDEX" val="1、9"/>
  <p:tag name="KSO_WM_SLIDE_CONTENT_AREA" val="{&quot;left&quot;:&quot;209.75&quot;,&quot;top&quot;:&quot;79.75&quot;,&quot;width&quot;:&quot;540.6&quot;,&quot;height&quot;:&quot;409.9&quot;}"/>
</p:tagLst>
</file>

<file path=ppt/tags/tag1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5*a*1"/>
  <p:tag name="KSO_WM_TEMPLATE_CATEGORY" val="custom"/>
  <p:tag name="KSO_WM_TEMPLATE_INDEX" val="20230915"/>
  <p:tag name="KSO_WM_UNIT_LAYERLEVEL" val="1"/>
  <p:tag name="KSO_WM_TAG_VERSION" val="1.0"/>
  <p:tag name="KSO_WM_UNIT_ISCONTENTSTITLE" val="1"/>
  <p:tag name="KSO_WM_UNIT_ISNUMDGMTITLE" val="0"/>
  <p:tag name="KSO_WM_UNIT_NOCLEAR" val="0"/>
  <p:tag name="KSO_WM_UNIT_VALUE" val="7"/>
  <p:tag name="KSO_WM_DIAGRAM_GROUP_CODE" val="l1-1"/>
  <p:tag name="KSO_WM_UNIT_TYPE" val="a"/>
  <p:tag name="KSO_WM_UNIT_INDEX" val="1"/>
  <p:tag name="KSO_WM_UNIT_PRESET_TEXT" val="目录"/>
</p:tagLst>
</file>

<file path=ppt/tags/tag1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5*l_h_i*1_1_1"/>
  <p:tag name="KSO_WM_TEMPLATE_CATEGORY" val="custom"/>
  <p:tag name="KSO_WM_TEMPLATE_INDEX" val="20230915"/>
  <p:tag name="KSO_WM_UNIT_LAYERLEVEL" val="1_1_1"/>
  <p:tag name="KSO_WM_TAG_VERSION" val="1.0"/>
  <p:tag name="KSO_WM_DIAGRAM_GROUP_CODE" val="l1-1"/>
  <p:tag name="KSO_WM_UNIT_TYPE" val="l_h_i"/>
  <p:tag name="KSO_WM_UNIT_INDEX" val="1_1_1"/>
  <p:tag name="KSO_WM_DIAGRAM_VERSION" val="3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5*l_h_i*1_1_2"/>
  <p:tag name="KSO_WM_TEMPLATE_CATEGORY" val="custom"/>
  <p:tag name="KSO_WM_TEMPLATE_INDEX" val="20230915"/>
  <p:tag name="KSO_WM_UNIT_LAYERLEVEL" val="1_1_1"/>
  <p:tag name="KSO_WM_TAG_VERSION" val="1.0"/>
  <p:tag name="KSO_WM_DIAGRAM_GROUP_CODE" val="l1-1"/>
  <p:tag name="KSO_WM_UNIT_SUBTYPE" val="d"/>
  <p:tag name="KSO_WM_UNIT_TYPE" val="l_h_i"/>
  <p:tag name="KSO_WM_UNIT_INDEX" val="1_1_2"/>
  <p:tag name="KSO_WM_DIAGRAM_VERSION" val="3"/>
  <p:tag name="KSO_WM_UNIT_PRESET_TEXT" val="01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TEMPLATE_CATEGORY" val="custom"/>
  <p:tag name="KSO_WM_TEMPLATE_INDEX" val="20230915"/>
  <p:tag name="KSO_WM_UNIT_LAYERLEVEL" val="1_1_1"/>
  <p:tag name="KSO_WM_TAG_VERSION" val="1.0"/>
  <p:tag name="KSO_WM_UNIT_ISCONTENTSTITLE" val="0"/>
  <p:tag name="KSO_WM_UNIT_ISNUMDGMTITLE" val="0"/>
  <p:tag name="KSO_WM_UNIT_NOCLEAR" val="0"/>
  <p:tag name="KSO_WM_DIAGRAM_GROUP_CODE" val="l1-1"/>
  <p:tag name="KSO_WM_UNIT_INDEX" val="1_1_1"/>
  <p:tag name="KSO_WM_UNIT_TYPE" val="l_h_a"/>
  <p:tag name="KSO_WM_UNIT_ID" val="custom20230915_5*l_h_a*1_1_1"/>
  <p:tag name="KSO_WM_DIAGRAM_VERSION" val="3"/>
  <p:tag name="KSO_WM_UNIT_PRESET_TEXT" val="单击此处添加目录标题内容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5*l_h_i*1_2_1"/>
  <p:tag name="KSO_WM_TEMPLATE_CATEGORY" val="custom"/>
  <p:tag name="KSO_WM_TEMPLATE_INDEX" val="20230915"/>
  <p:tag name="KSO_WM_UNIT_LAYERLEVEL" val="1_1_1"/>
  <p:tag name="KSO_WM_TAG_VERSION" val="1.0"/>
  <p:tag name="KSO_WM_DIAGRAM_GROUP_CODE" val="l1-1"/>
  <p:tag name="KSO_WM_UNIT_TYPE" val="l_h_i"/>
  <p:tag name="KSO_WM_UNIT_INDEX" val="1_2_1"/>
  <p:tag name="KSO_WM_DIAGRAM_VERSION" val="3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5*l_h_i*1_2_2"/>
  <p:tag name="KSO_WM_TEMPLATE_CATEGORY" val="custom"/>
  <p:tag name="KSO_WM_TEMPLATE_INDEX" val="20230915"/>
  <p:tag name="KSO_WM_UNIT_LAYERLEVEL" val="1_1_1"/>
  <p:tag name="KSO_WM_TAG_VERSION" val="1.0"/>
  <p:tag name="KSO_WM_DIAGRAM_GROUP_CODE" val="l1-1"/>
  <p:tag name="KSO_WM_UNIT_SUBTYPE" val="d"/>
  <p:tag name="KSO_WM_UNIT_TYPE" val="l_h_i"/>
  <p:tag name="KSO_WM_UNIT_INDEX" val="1_2_2"/>
  <p:tag name="KSO_WM_DIAGRAM_VERSION" val="3"/>
  <p:tag name="KSO_WM_UNIT_PRESET_TEXT" val="02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TEMPLATE_CATEGORY" val="custom"/>
  <p:tag name="KSO_WM_TEMPLATE_INDEX" val="20230915"/>
  <p:tag name="KSO_WM_UNIT_LAYERLEVEL" val="1_1_1"/>
  <p:tag name="KSO_WM_TAG_VERSION" val="1.0"/>
  <p:tag name="KSO_WM_UNIT_ISCONTENTSTITLE" val="0"/>
  <p:tag name="KSO_WM_UNIT_ISNUMDGMTITLE" val="0"/>
  <p:tag name="KSO_WM_UNIT_NOCLEAR" val="0"/>
  <p:tag name="KSO_WM_DIAGRAM_GROUP_CODE" val="l1-1"/>
  <p:tag name="KSO_WM_UNIT_INDEX" val="1_2_1"/>
  <p:tag name="KSO_WM_UNIT_TYPE" val="l_h_a"/>
  <p:tag name="KSO_WM_UNIT_ID" val="custom20230915_5*l_h_a*1_2_1"/>
  <p:tag name="KSO_WM_DIAGRAM_VERSION" val="3"/>
  <p:tag name="KSO_WM_UNIT_PRESET_TEXT" val="单击此处添加目录标题内容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5*l_h_i*1_3_1"/>
  <p:tag name="KSO_WM_TEMPLATE_CATEGORY" val="custom"/>
  <p:tag name="KSO_WM_TEMPLATE_INDEX" val="20230915"/>
  <p:tag name="KSO_WM_UNIT_LAYERLEVEL" val="1_1_1"/>
  <p:tag name="KSO_WM_TAG_VERSION" val="1.0"/>
  <p:tag name="KSO_WM_DIAGRAM_GROUP_CODE" val="l1-1"/>
  <p:tag name="KSO_WM_UNIT_TYPE" val="l_h_i"/>
  <p:tag name="KSO_WM_UNIT_INDEX" val="1_3_1"/>
  <p:tag name="KSO_WM_DIAGRAM_VERSION" val="3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5*l_h_i*1_3_2"/>
  <p:tag name="KSO_WM_TEMPLATE_CATEGORY" val="custom"/>
  <p:tag name="KSO_WM_TEMPLATE_INDEX" val="20230915"/>
  <p:tag name="KSO_WM_UNIT_LAYERLEVEL" val="1_1_1"/>
  <p:tag name="KSO_WM_TAG_VERSION" val="1.0"/>
  <p:tag name="KSO_WM_DIAGRAM_GROUP_CODE" val="l1-1"/>
  <p:tag name="KSO_WM_UNIT_SUBTYPE" val="d"/>
  <p:tag name="KSO_WM_UNIT_TYPE" val="l_h_i"/>
  <p:tag name="KSO_WM_UNIT_INDEX" val="1_3_2"/>
  <p:tag name="KSO_WM_DIAGRAM_VERSION" val="3"/>
  <p:tag name="KSO_WM_UNIT_PRESET_TEXT" val="03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TEMPLATE_CATEGORY" val="custom"/>
  <p:tag name="KSO_WM_TEMPLATE_INDEX" val="20230915"/>
  <p:tag name="KSO_WM_UNIT_LAYERLEVEL" val="1_1_1"/>
  <p:tag name="KSO_WM_TAG_VERSION" val="1.0"/>
  <p:tag name="KSO_WM_UNIT_ISCONTENTSTITLE" val="0"/>
  <p:tag name="KSO_WM_UNIT_ISNUMDGMTITLE" val="0"/>
  <p:tag name="KSO_WM_UNIT_NOCLEAR" val="0"/>
  <p:tag name="KSO_WM_DIAGRAM_GROUP_CODE" val="l1-1"/>
  <p:tag name="KSO_WM_UNIT_INDEX" val="1_3_1"/>
  <p:tag name="KSO_WM_UNIT_TYPE" val="l_h_a"/>
  <p:tag name="KSO_WM_UNIT_ID" val="custom20230915_5*l_h_a*1_3_1"/>
  <p:tag name="KSO_WM_DIAGRAM_VERSION" val="3"/>
  <p:tag name="KSO_WM_UNIT_PRESET_TEXT" val="单击此处添加目录标题内容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5*l_h_i*1_4_1"/>
  <p:tag name="KSO_WM_TEMPLATE_CATEGORY" val="custom"/>
  <p:tag name="KSO_WM_TEMPLATE_INDEX" val="20230915"/>
  <p:tag name="KSO_WM_UNIT_LAYERLEVEL" val="1_1_1"/>
  <p:tag name="KSO_WM_TAG_VERSION" val="1.0"/>
  <p:tag name="KSO_WM_DIAGRAM_GROUP_CODE" val="l1-1"/>
  <p:tag name="KSO_WM_UNIT_TYPE" val="l_h_i"/>
  <p:tag name="KSO_WM_UNIT_INDEX" val="1_4_1"/>
  <p:tag name="KSO_WM_DIAGRAM_VERSION" val="3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5*l_h_i*1_4_2"/>
  <p:tag name="KSO_WM_TEMPLATE_CATEGORY" val="custom"/>
  <p:tag name="KSO_WM_TEMPLATE_INDEX" val="20230915"/>
  <p:tag name="KSO_WM_UNIT_LAYERLEVEL" val="1_1_1"/>
  <p:tag name="KSO_WM_TAG_VERSION" val="1.0"/>
  <p:tag name="KSO_WM_DIAGRAM_GROUP_CODE" val="l1-1"/>
  <p:tag name="KSO_WM_UNIT_SUBTYPE" val="d"/>
  <p:tag name="KSO_WM_UNIT_TYPE" val="l_h_i"/>
  <p:tag name="KSO_WM_UNIT_INDEX" val="1_4_2"/>
  <p:tag name="KSO_WM_DIAGRAM_VERSION" val="3"/>
  <p:tag name="KSO_WM_UNIT_PRESET_TEXT" val="04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TEMPLATE_CATEGORY" val="custom"/>
  <p:tag name="KSO_WM_TEMPLATE_INDEX" val="20230915"/>
  <p:tag name="KSO_WM_UNIT_LAYERLEVEL" val="1_1_1"/>
  <p:tag name="KSO_WM_TAG_VERSION" val="1.0"/>
  <p:tag name="KSO_WM_UNIT_ISCONTENTSTITLE" val="0"/>
  <p:tag name="KSO_WM_UNIT_ISNUMDGMTITLE" val="0"/>
  <p:tag name="KSO_WM_UNIT_NOCLEAR" val="0"/>
  <p:tag name="KSO_WM_DIAGRAM_GROUP_CODE" val="l1-1"/>
  <p:tag name="KSO_WM_UNIT_INDEX" val="1_4_1"/>
  <p:tag name="KSO_WM_UNIT_TYPE" val="l_h_a"/>
  <p:tag name="KSO_WM_UNIT_ID" val="custom20230915_5*l_h_a*1_4_1"/>
  <p:tag name="KSO_WM_DIAGRAM_VERSION" val="3"/>
  <p:tag name="KSO_WM_UNIT_PRESET_TEXT" val="单击此处添加目录标题内容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5*l_h_i*1_5_1"/>
  <p:tag name="KSO_WM_TEMPLATE_CATEGORY" val="custom"/>
  <p:tag name="KSO_WM_TEMPLATE_INDEX" val="20230915"/>
  <p:tag name="KSO_WM_UNIT_LAYERLEVEL" val="1_1_1"/>
  <p:tag name="KSO_WM_TAG_VERSION" val="1.0"/>
  <p:tag name="KSO_WM_DIAGRAM_GROUP_CODE" val="l1-1"/>
  <p:tag name="KSO_WM_UNIT_TYPE" val="l_h_i"/>
  <p:tag name="KSO_WM_UNIT_INDEX" val="1_5_1"/>
  <p:tag name="KSO_WM_DIAGRAM_VERSION" val="3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5*l_h_i*1_5_2"/>
  <p:tag name="KSO_WM_TEMPLATE_CATEGORY" val="custom"/>
  <p:tag name="KSO_WM_TEMPLATE_INDEX" val="20230915"/>
  <p:tag name="KSO_WM_UNIT_LAYERLEVEL" val="1_1_1"/>
  <p:tag name="KSO_WM_TAG_VERSION" val="1.0"/>
  <p:tag name="KSO_WM_DIAGRAM_GROUP_CODE" val="l1-1"/>
  <p:tag name="KSO_WM_UNIT_SUBTYPE" val="d"/>
  <p:tag name="KSO_WM_UNIT_TYPE" val="l_h_i"/>
  <p:tag name="KSO_WM_UNIT_INDEX" val="1_5_2"/>
  <p:tag name="KSO_WM_DIAGRAM_VERSION" val="3"/>
  <p:tag name="KSO_WM_UNIT_PRESET_TEXT" val="05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TEMPLATE_CATEGORY" val="custom"/>
  <p:tag name="KSO_WM_TEMPLATE_INDEX" val="20230915"/>
  <p:tag name="KSO_WM_UNIT_LAYERLEVEL" val="1_1_1"/>
  <p:tag name="KSO_WM_TAG_VERSION" val="1.0"/>
  <p:tag name="KSO_WM_UNIT_ISCONTENTSTITLE" val="0"/>
  <p:tag name="KSO_WM_UNIT_ISNUMDGMTITLE" val="0"/>
  <p:tag name="KSO_WM_UNIT_NOCLEAR" val="0"/>
  <p:tag name="KSO_WM_DIAGRAM_GROUP_CODE" val="l1-1"/>
  <p:tag name="KSO_WM_UNIT_INDEX" val="1_5_1"/>
  <p:tag name="KSO_WM_UNIT_TYPE" val="l_h_a"/>
  <p:tag name="KSO_WM_UNIT_ID" val="custom20230915_5*l_h_a*1_5_1"/>
  <p:tag name="KSO_WM_DIAGRAM_VERSION" val="3"/>
  <p:tag name="KSO_WM_UNIT_PRESET_TEXT" val="单击此处添加目录标题内容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SLIDE_ID" val="custom20230915_5"/>
  <p:tag name="KSO_WM_TEMPLATE_SUBCATEGORY" val="29"/>
  <p:tag name="KSO_WM_TEMPLATE_MASTER_TYPE" val="0"/>
  <p:tag name="KSO_WM_TEMPLATE_COLOR_TYPE" val="0"/>
  <p:tag name="KSO_WM_SLIDE_ITEM_CNT" val="5"/>
  <p:tag name="KSO_WM_SLIDE_INDEX" val="5"/>
  <p:tag name="KSO_WM_TAG_VERSION" val="1.0"/>
  <p:tag name="KSO_WM_BEAUTIFY_FLAG" val="#wm#"/>
  <p:tag name="KSO_WM_TEMPLATE_CATEGORY" val="custom"/>
  <p:tag name="KSO_WM_TEMPLATE_INDEX" val="20230915"/>
  <p:tag name="KSO_WM_SLIDE_TYPE" val="contents"/>
  <p:tag name="KSO_WM_SLIDE_SUBTYPE" val="diag"/>
  <p:tag name="KSO_WM_DIAGRAM_GROUP_CODE" val="l1-1"/>
  <p:tag name="KSO_WM_SLIDE_DIAGTYPE" val="l"/>
  <p:tag name="KSO_WM_SLIDE_LAYOUT" val="a_l"/>
  <p:tag name="KSO_WM_SLIDE_LAYOUT_CNT" val="1_1"/>
</p:tagLst>
</file>

<file path=ppt/tags/tag1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7*a*1"/>
  <p:tag name="KSO_WM_TEMPLATE_CATEGORY" val="custom"/>
  <p:tag name="KSO_WM_TEMPLATE_INDEX" val="20230915"/>
  <p:tag name="KSO_WM_UNIT_LAYERLEVEL" val="1"/>
  <p:tag name="KSO_WM_TAG_VERSION" val="1.0"/>
  <p:tag name="KSO_WM_UNIT_ISCONTENTSTITLE" val="0"/>
  <p:tag name="KSO_WM_UNIT_ISNUMDGMTITLE" val="0"/>
  <p:tag name="KSO_WM_UNIT_NOCLEAR" val="0"/>
  <p:tag name="KSO_WM_UNIT_VALUE" val="14"/>
  <p:tag name="KSO_WM_UNIT_CONTENT_GROUP_TYPE" val="contentchip"/>
  <p:tag name="KSO_WM_UNIT_TYPE" val="a"/>
  <p:tag name="KSO_WM_UNIT_INDEX" val="1"/>
  <p:tag name="KSO_WM_UNIT_PRESET_TEXT" val="添加章节标题"/>
</p:tagLst>
</file>

<file path=ppt/tags/tag127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1"/>
  <p:tag name="KSO_WM_UNIT_DIAGRAM_ISNUMVISUAL" val="0"/>
  <p:tag name="KSO_WM_UNIT_DIAGRAM_ISREFERUNIT" val="0"/>
  <p:tag name="KSO_WM_UNIT_ID" val="custom20230915_7*e*1"/>
  <p:tag name="KSO_WM_TEMPLATE_CATEGORY" val="custom"/>
  <p:tag name="KSO_WM_TEMPLATE_INDEX" val="20230915"/>
  <p:tag name="KSO_WM_UNIT_LAYERLEVEL" val="1"/>
  <p:tag name="KSO_WM_TAG_VERSION" val="1.0"/>
  <p:tag name="KSO_WM_UNIT_NOCLEAR" val="0"/>
  <p:tag name="KSO_WM_UNIT_VALUE" val="4"/>
  <p:tag name="KSO_WM_UNIT_CONTENT_GROUP_TYPE" val="contentchip"/>
  <p:tag name="KSO_WM_UNIT_TYPE" val="e"/>
  <p:tag name="KSO_WM_UNIT_INDEX" val="1"/>
  <p:tag name="KSO_WM_UNIT_PRESET_TEXT" val="01"/>
</p:tagLst>
</file>

<file path=ppt/tags/tag128.xml><?xml version="1.0" encoding="utf-8"?>
<p:tagLst xmlns:p="http://schemas.openxmlformats.org/presentationml/2006/main">
  <p:tag name="KSO_WM_SLIDE_ID" val="custom2023091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5"/>
  <p:tag name="KSO_WM_SLIDE_LAYOUT_CNT" val="1_1"/>
  <p:tag name="KSO_WM_SLIDE_TYPE" val="sectionTitle"/>
  <p:tag name="KSO_WM_SLIDE_SUBTYPE" val="pureTxt"/>
  <p:tag name="KSO_WM_SLIDE_LAYOUT" val="a_e"/>
  <p:tag name="KSO_WM_SLIDE_CONTENT_AREA" val="{&quot;left&quot;:&quot;209.75&quot;,&quot;top&quot;:&quot;79.75&quot;,&quot;width&quot;:&quot;540.6&quot;,&quot;height&quot;:&quot;409.9&quot;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7*a*1"/>
  <p:tag name="KSO_WM_TEMPLATE_CATEGORY" val="custom"/>
  <p:tag name="KSO_WM_TEMPLATE_INDEX" val="20230915"/>
  <p:tag name="KSO_WM_UNIT_LAYERLEVEL" val="1"/>
  <p:tag name="KSO_WM_TAG_VERSION" val="1.0"/>
  <p:tag name="KSO_WM_UNIT_ISCONTENTSTITLE" val="0"/>
  <p:tag name="KSO_WM_UNIT_ISNUMDGMTITLE" val="0"/>
  <p:tag name="KSO_WM_UNIT_NOCLEAR" val="0"/>
  <p:tag name="KSO_WM_UNIT_VALUE" val="14"/>
  <p:tag name="KSO_WM_UNIT_CONTENT_GROUP_TYPE" val="contentchip"/>
  <p:tag name="KSO_WM_UNIT_TYPE" val="a"/>
  <p:tag name="KSO_WM_UNIT_INDEX" val="1"/>
  <p:tag name="KSO_WM_UNIT_PRESET_TEXT" val="添加章节标题"/>
</p:tagLst>
</file>

<file path=ppt/tags/tag200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1"/>
  <p:tag name="KSO_WM_UNIT_DIAGRAM_ISNUMVISUAL" val="0"/>
  <p:tag name="KSO_WM_UNIT_DIAGRAM_ISREFERUNIT" val="0"/>
  <p:tag name="KSO_WM_UNIT_ID" val="custom20230915_7*e*1"/>
  <p:tag name="KSO_WM_TEMPLATE_CATEGORY" val="custom"/>
  <p:tag name="KSO_WM_TEMPLATE_INDEX" val="20230915"/>
  <p:tag name="KSO_WM_UNIT_LAYERLEVEL" val="1"/>
  <p:tag name="KSO_WM_TAG_VERSION" val="1.0"/>
  <p:tag name="KSO_WM_UNIT_NOCLEAR" val="0"/>
  <p:tag name="KSO_WM_UNIT_VALUE" val="4"/>
  <p:tag name="KSO_WM_UNIT_CONTENT_GROUP_TYPE" val="contentchip"/>
  <p:tag name="KSO_WM_UNIT_TYPE" val="e"/>
  <p:tag name="KSO_WM_UNIT_INDEX" val="1"/>
  <p:tag name="KSO_WM_UNIT_PRESET_TEXT" val="02"/>
</p:tagLst>
</file>

<file path=ppt/tags/tag201.xml><?xml version="1.0" encoding="utf-8"?>
<p:tagLst xmlns:p="http://schemas.openxmlformats.org/presentationml/2006/main">
  <p:tag name="KSO_WM_SLIDE_ID" val="custom2023091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5"/>
  <p:tag name="KSO_WM_SLIDE_LAYOUT_CNT" val="1_1"/>
  <p:tag name="KSO_WM_SLIDE_TYPE" val="sectionTitle"/>
  <p:tag name="KSO_WM_SLIDE_SUBTYPE" val="pureTxt"/>
  <p:tag name="KSO_WM_SLIDE_LAYOUT" val="a_e"/>
  <p:tag name="KSO_WM_SLIDE_CONTENT_AREA" val="{&quot;left&quot;:&quot;209.75&quot;,&quot;top&quot;:&quot;79.75&quot;,&quot;width&quot;:&quot;540.6&quot;,&quot;height&quot;:&quot;409.9&quot;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7*a*1"/>
  <p:tag name="KSO_WM_TEMPLATE_CATEGORY" val="custom"/>
  <p:tag name="KSO_WM_TEMPLATE_INDEX" val="20230915"/>
  <p:tag name="KSO_WM_UNIT_LAYERLEVEL" val="1"/>
  <p:tag name="KSO_WM_TAG_VERSION" val="1.0"/>
  <p:tag name="KSO_WM_UNIT_ISCONTENTSTITLE" val="0"/>
  <p:tag name="KSO_WM_UNIT_ISNUMDGMTITLE" val="0"/>
  <p:tag name="KSO_WM_UNIT_NOCLEAR" val="0"/>
  <p:tag name="KSO_WM_UNIT_VALUE" val="14"/>
  <p:tag name="KSO_WM_UNIT_CONTENT_GROUP_TYPE" val="contentchip"/>
  <p:tag name="KSO_WM_UNIT_TYPE" val="a"/>
  <p:tag name="KSO_WM_UNIT_INDEX" val="1"/>
  <p:tag name="KSO_WM_UNIT_PRESET_TEXT" val="添加章节标题"/>
</p:tagLst>
</file>

<file path=ppt/tags/tag243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1"/>
  <p:tag name="KSO_WM_UNIT_DIAGRAM_ISNUMVISUAL" val="0"/>
  <p:tag name="KSO_WM_UNIT_DIAGRAM_ISREFERUNIT" val="0"/>
  <p:tag name="KSO_WM_UNIT_ID" val="custom20230915_7*e*1"/>
  <p:tag name="KSO_WM_TEMPLATE_CATEGORY" val="custom"/>
  <p:tag name="KSO_WM_TEMPLATE_INDEX" val="20230915"/>
  <p:tag name="KSO_WM_UNIT_LAYERLEVEL" val="1"/>
  <p:tag name="KSO_WM_TAG_VERSION" val="1.0"/>
  <p:tag name="KSO_WM_UNIT_NOCLEAR" val="0"/>
  <p:tag name="KSO_WM_UNIT_VALUE" val="4"/>
  <p:tag name="KSO_WM_UNIT_CONTENT_GROUP_TYPE" val="contentchip"/>
  <p:tag name="KSO_WM_UNIT_TYPE" val="e"/>
  <p:tag name="KSO_WM_UNIT_INDEX" val="1"/>
  <p:tag name="KSO_WM_UNIT_PRESET_TEXT" val="03"/>
</p:tagLst>
</file>

<file path=ppt/tags/tag244.xml><?xml version="1.0" encoding="utf-8"?>
<p:tagLst xmlns:p="http://schemas.openxmlformats.org/presentationml/2006/main">
  <p:tag name="KSO_WM_SLIDE_ID" val="custom2023091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5"/>
  <p:tag name="KSO_WM_SLIDE_LAYOUT_CNT" val="1_1"/>
  <p:tag name="KSO_WM_SLIDE_TYPE" val="sectionTitle"/>
  <p:tag name="KSO_WM_SLIDE_SUBTYPE" val="pureTxt"/>
  <p:tag name="KSO_WM_SLIDE_LAYOUT" val="a_e"/>
  <p:tag name="KSO_WM_SLIDE_CONTENT_AREA" val="{&quot;left&quot;:&quot;209.75&quot;,&quot;top&quot;:&quot;79.75&quot;,&quot;width&quot;:&quot;540.6&quot;,&quot;height&quot;:&quot;409.9&quot;}"/>
</p:tagLst>
</file>

<file path=ppt/tags/tag24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7*a*1"/>
  <p:tag name="KSO_WM_TEMPLATE_CATEGORY" val="custom"/>
  <p:tag name="KSO_WM_TEMPLATE_INDEX" val="20230915"/>
  <p:tag name="KSO_WM_UNIT_LAYERLEVEL" val="1"/>
  <p:tag name="KSO_WM_TAG_VERSION" val="1.0"/>
  <p:tag name="KSO_WM_UNIT_ISCONTENTSTITLE" val="0"/>
  <p:tag name="KSO_WM_UNIT_ISNUMDGMTITLE" val="0"/>
  <p:tag name="KSO_WM_UNIT_NOCLEAR" val="0"/>
  <p:tag name="KSO_WM_UNIT_VALUE" val="14"/>
  <p:tag name="KSO_WM_UNIT_CONTENT_GROUP_TYPE" val="contentchip"/>
  <p:tag name="KSO_WM_UNIT_TYPE" val="a"/>
  <p:tag name="KSO_WM_UNIT_INDEX" val="1"/>
  <p:tag name="KSO_WM_UNIT_PRESET_TEXT" val="添加章节标题"/>
</p:tagLst>
</file>

<file path=ppt/tags/tag311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1"/>
  <p:tag name="KSO_WM_UNIT_DIAGRAM_ISNUMVISUAL" val="0"/>
  <p:tag name="KSO_WM_UNIT_DIAGRAM_ISREFERUNIT" val="0"/>
  <p:tag name="KSO_WM_UNIT_ID" val="custom20230915_7*e*1"/>
  <p:tag name="KSO_WM_TEMPLATE_CATEGORY" val="custom"/>
  <p:tag name="KSO_WM_TEMPLATE_INDEX" val="20230915"/>
  <p:tag name="KSO_WM_UNIT_LAYERLEVEL" val="1"/>
  <p:tag name="KSO_WM_TAG_VERSION" val="1.0"/>
  <p:tag name="KSO_WM_UNIT_NOCLEAR" val="0"/>
  <p:tag name="KSO_WM_UNIT_VALUE" val="4"/>
  <p:tag name="KSO_WM_UNIT_CONTENT_GROUP_TYPE" val="contentchip"/>
  <p:tag name="KSO_WM_UNIT_TYPE" val="e"/>
  <p:tag name="KSO_WM_UNIT_INDEX" val="1"/>
  <p:tag name="KSO_WM_UNIT_PRESET_TEXT" val="04"/>
</p:tagLst>
</file>

<file path=ppt/tags/tag312.xml><?xml version="1.0" encoding="utf-8"?>
<p:tagLst xmlns:p="http://schemas.openxmlformats.org/presentationml/2006/main">
  <p:tag name="KSO_WM_SLIDE_ID" val="custom2023091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5"/>
  <p:tag name="KSO_WM_SLIDE_LAYOUT_CNT" val="1_1"/>
  <p:tag name="KSO_WM_SLIDE_TYPE" val="sectionTitle"/>
  <p:tag name="KSO_WM_SLIDE_SUBTYPE" val="pureTxt"/>
  <p:tag name="KSO_WM_SLIDE_LAYOUT" val="a_e"/>
  <p:tag name="KSO_WM_SLIDE_CONTENT_AREA" val="{&quot;left&quot;:&quot;209.75&quot;,&quot;top&quot;:&quot;79.75&quot;,&quot;width&quot;:&quot;540.6&quot;,&quot;height&quot;:&quot;409.9&quot;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7*a*1"/>
  <p:tag name="KSO_WM_TEMPLATE_CATEGORY" val="custom"/>
  <p:tag name="KSO_WM_TEMPLATE_INDEX" val="20230915"/>
  <p:tag name="KSO_WM_UNIT_LAYERLEVEL" val="1"/>
  <p:tag name="KSO_WM_TAG_VERSION" val="1.0"/>
  <p:tag name="KSO_WM_UNIT_ISCONTENTSTITLE" val="0"/>
  <p:tag name="KSO_WM_UNIT_ISNUMDGMTITLE" val="0"/>
  <p:tag name="KSO_WM_UNIT_NOCLEAR" val="0"/>
  <p:tag name="KSO_WM_UNIT_VALUE" val="14"/>
  <p:tag name="KSO_WM_UNIT_CONTENT_GROUP_TYPE" val="contentchip"/>
  <p:tag name="KSO_WM_UNIT_TYPE" val="a"/>
  <p:tag name="KSO_WM_UNIT_INDEX" val="1"/>
  <p:tag name="KSO_WM_UNIT_PRESET_TEXT" val="添加章节标题"/>
</p:tagLst>
</file>

<file path=ppt/tags/tag346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1"/>
  <p:tag name="KSO_WM_UNIT_DIAGRAM_ISNUMVISUAL" val="0"/>
  <p:tag name="KSO_WM_UNIT_DIAGRAM_ISREFERUNIT" val="0"/>
  <p:tag name="KSO_WM_UNIT_ID" val="custom20230915_7*e*1"/>
  <p:tag name="KSO_WM_TEMPLATE_CATEGORY" val="custom"/>
  <p:tag name="KSO_WM_TEMPLATE_INDEX" val="20230915"/>
  <p:tag name="KSO_WM_UNIT_LAYERLEVEL" val="1"/>
  <p:tag name="KSO_WM_TAG_VERSION" val="1.0"/>
  <p:tag name="KSO_WM_UNIT_NOCLEAR" val="0"/>
  <p:tag name="KSO_WM_UNIT_VALUE" val="4"/>
  <p:tag name="KSO_WM_UNIT_CONTENT_GROUP_TYPE" val="contentchip"/>
  <p:tag name="KSO_WM_UNIT_TYPE" val="e"/>
  <p:tag name="KSO_WM_UNIT_INDEX" val="1"/>
  <p:tag name="KSO_WM_UNIT_PRESET_TEXT" val="05"/>
</p:tagLst>
</file>

<file path=ppt/tags/tag347.xml><?xml version="1.0" encoding="utf-8"?>
<p:tagLst xmlns:p="http://schemas.openxmlformats.org/presentationml/2006/main">
  <p:tag name="KSO_WM_SLIDE_ID" val="custom2023091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5"/>
  <p:tag name="KSO_WM_SLIDE_LAYOUT_CNT" val="1_1"/>
  <p:tag name="KSO_WM_SLIDE_TYPE" val="sectionTitle"/>
  <p:tag name="KSO_WM_SLIDE_SUBTYPE" val="pureTxt"/>
  <p:tag name="KSO_WM_SLIDE_LAYOUT" val="a_e"/>
  <p:tag name="KSO_WM_SLIDE_CONTENT_AREA" val="{&quot;left&quot;:&quot;209.75&quot;,&quot;top&quot;:&quot;79.75&quot;,&quot;width&quot;:&quot;540.6&quot;,&quot;height&quot;:&quot;409.9&quot;}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15_9*a*1"/>
  <p:tag name="KSO_WM_TEMPLATE_CATEGORY" val="custom"/>
  <p:tag name="KSO_WM_TEMPLATE_INDEX" val="20230915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CONTENT_GROUP_TYPE" val="contentchip"/>
  <p:tag name="KSO_WM_UNIT_TYPE" val="a"/>
  <p:tag name="KSO_WM_UNIT_INDEX" val="1"/>
  <p:tag name="KSO_WM_UNIT_PRESET_TEXT" val="感谢您的观看"/>
</p:tagLst>
</file>

<file path=ppt/tags/tag377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custom20230915_9*f*1"/>
  <p:tag name="KSO_WM_TEMPLATE_CATEGORY" val="custom"/>
  <p:tag name="KSO_WM_TEMPLATE_INDEX" val="20230915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22"/>
  <p:tag name="KSO_WM_UNIT_TYPE" val="f"/>
  <p:tag name="KSO_WM_UNIT_INDEX" val="1"/>
  <p:tag name="KSO_WM_UNIT_PRESET_TEXT" val="汇报人：WPS"/>
</p:tagLst>
</file>

<file path=ppt/tags/tag378.xml><?xml version="1.0" encoding="utf-8"?>
<p:tagLst xmlns:p="http://schemas.openxmlformats.org/presentationml/2006/main">
  <p:tag name="KSO_WM_SLIDE_ID" val="custom20230915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15"/>
  <p:tag name="KSO_WM_SLIDE_LAYOUT_CNT" val="1_1"/>
  <p:tag name="KSO_WM_SLIDE_TYPE" val="endPage"/>
  <p:tag name="KSO_WM_SLIDE_SUBTYPE" val="pureTxt"/>
  <p:tag name="KSO_WM_SLIDE_LAYOUT" val="a_f"/>
  <p:tag name="KSO_WM_SLIDE_CONTENT_AREA" val="{&quot;left&quot;:&quot;209.75&quot;,&quot;top&quot;:&quot;79.75&quot;,&quot;width&quot;:&quot;540.6&quot;,&quot;height&quot;:&quot;409.9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90">
      <a:dk1>
        <a:srgbClr val="000000"/>
      </a:dk1>
      <a:lt1>
        <a:srgbClr val="FFFFFF"/>
      </a:lt1>
      <a:dk2>
        <a:srgbClr val="233D31"/>
      </a:dk2>
      <a:lt2>
        <a:srgbClr val="FFFCF2"/>
      </a:lt2>
      <a:accent1>
        <a:srgbClr val="305242"/>
      </a:accent1>
      <a:accent2>
        <a:srgbClr val="526435"/>
      </a:accent2>
      <a:accent3>
        <a:srgbClr val="747628"/>
      </a:accent3>
      <a:accent4>
        <a:srgbClr val="97881A"/>
      </a:accent4>
      <a:accent5>
        <a:srgbClr val="B99A0D"/>
      </a:accent5>
      <a:accent6>
        <a:srgbClr val="DBAC00"/>
      </a:accent6>
      <a:hlink>
        <a:srgbClr val="0563C1"/>
      </a:hlink>
      <a:folHlink>
        <a:srgbClr val="954F72"/>
      </a:folHlink>
    </a:clrScheme>
    <a:fontScheme name="稻壳儿-常规宋体05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2"/>
        </a:solidFill>
        <a:ln>
          <a:noFill/>
          <a:prstDash val="solid"/>
        </a:ln>
      </a:spPr>
      <a:bodyPr anchor="ctr" rtlCol="0" wrap="square">
        <a:noAutofit/>
      </a:bodyPr>
      <a:lstStyle>
        <a:defPPr algn="ctr"/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SM-N9760</dc:creator>
  <dcterms:created xsi:type="dcterms:W3CDTF">2024-01-05T07:02:48Z</dcterms:created>
  <dcterms:modified xsi:type="dcterms:W3CDTF">2024-01-05T07:02:48Z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d39d38171b17471db0413f7244055022_21</vt:lpwstr>
  </property>
</Properties>
</file>