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49.xml" ContentType="application/vnd.openxmlformats-officedocument.presentationml.tags+xml"/>
  <Override PartName="/ppt/tags/tag45.xml" ContentType="application/vnd.openxmlformats-officedocument.presentationml.tags+xml"/>
  <Override PartName="/ppt/tags/tag450.xml" ContentType="application/vnd.openxmlformats-officedocument.presentationml.tags+xml"/>
  <Override PartName="/ppt/tags/tag451.xml" ContentType="application/vnd.openxmlformats-officedocument.presentationml.tags+xml"/>
  <Override PartName="/ppt/tags/tag452.xml" ContentType="application/vnd.openxmlformats-officedocument.presentationml.tags+xml"/>
  <Override PartName="/ppt/tags/tag453.xml" ContentType="application/vnd.openxmlformats-officedocument.presentationml.tags+xml"/>
  <Override PartName="/ppt/tags/tag454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6970" r:id="rId1"/>
    <p:sldMasterId id="2147487007" r:id="rId2"/>
  </p:sldMasterIdLst>
  <p:notesMasterIdLst>
    <p:notesMasterId r:id="rId3"/>
  </p:notesMasterIdLst>
  <p:sldIdLst>
    <p:sldId id="1769" r:id="rId4"/>
    <p:sldId id="1772" r:id="rId5"/>
    <p:sldId id="1775" r:id="rId6"/>
    <p:sldId id="1778" r:id="rId7"/>
    <p:sldId id="1781" r:id="rId8"/>
    <p:sldId id="1784" r:id="rId9"/>
    <p:sldId id="1787" r:id="rId10"/>
    <p:sldId id="1790" r:id="rId11"/>
    <p:sldId id="1793" r:id="rId12"/>
    <p:sldId id="1796" r:id="rId13"/>
    <p:sldId id="1799" r:id="rId14"/>
    <p:sldId id="1802" r:id="rId15"/>
    <p:sldId id="1805" r:id="rId16"/>
    <p:sldId id="1808" r:id="rId17"/>
    <p:sldId id="1811" r:id="rId18"/>
    <p:sldId id="1814" r:id="rId19"/>
    <p:sldId id="1817" r:id="rId20"/>
    <p:sldId id="1820" r:id="rId21"/>
    <p:sldId id="1823" r:id="rId22"/>
    <p:sldId id="1826" r:id="rId23"/>
    <p:sldId id="1829" r:id="rId24"/>
    <p:sldId id="1832" r:id="rId25"/>
    <p:sldId id="1835" r:id="rId26"/>
    <p:sldId id="1838" r:id="rId27"/>
    <p:sldId id="1841" r:id="rId28"/>
    <p:sldId id="1844" r:id="rId29"/>
    <p:sldId id="1847" r:id="rId30"/>
    <p:sldId id="1850" r:id="rId31"/>
    <p:sldId id="1853" r:id="rId32"/>
    <p:sldId id="1856" r:id="rId33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slide" Target="slides/slide28.xml"/><Relationship Id="rId32" Type="http://schemas.openxmlformats.org/officeDocument/2006/relationships/slide" Target="slides/slide29.xml"/><Relationship Id="rId33" Type="http://schemas.openxmlformats.org/officeDocument/2006/relationships/slide" Target="slides/slide30.xml"/><Relationship Id="rId34" Type="http://schemas.openxmlformats.org/officeDocument/2006/relationships/tableStyles" Target="tableStyles.xml"/><Relationship Id="rId35" Type="http://schemas.openxmlformats.org/officeDocument/2006/relationships/presProps" Target="presProps.xml"/><Relationship Id="rId36" Type="http://schemas.openxmlformats.org/officeDocument/2006/relationships/viewProps" Target="viewProps.xml"/><Relationship Id="rId37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tags" Target="../tags/tag4.xml"/><Relationship Id="rId5" Type="http://schemas.openxmlformats.org/officeDocument/2006/relationships/image" Target="../media/image1.png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image" Target="../media/image2.jpeg"/><Relationship Id="rId10" Type="http://schemas.openxmlformats.org/officeDocument/2006/relationships/tags" Target="../tags/tag8.xml"/><Relationship Id="rId11" Type="http://schemas.openxmlformats.org/officeDocument/2006/relationships/image" Target="../media/image3.png"/><Relationship Id="rId12" Type="http://schemas.openxmlformats.org/officeDocument/2006/relationships/tags" Target="../tags/tag9.xml"/><Relationship Id="rId13" Type="http://schemas.openxmlformats.org/officeDocument/2006/relationships/tags" Target="../tags/tag10.xml"/><Relationship Id="rId14" Type="http://schemas.openxmlformats.org/officeDocument/2006/relationships/tags" Target="../tags/tag11.xml"/><Relationship Id="rId15" Type="http://schemas.openxmlformats.org/officeDocument/2006/relationships/tags" Target="../tags/tag12.xml"/><Relationship Id="rId16" Type="http://schemas.openxmlformats.org/officeDocument/2006/relationships/tags" Target="../tags/tag13.xml"/><Relationship Id="rId17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4.xml"/><Relationship Id="rId2" Type="http://schemas.openxmlformats.org/officeDocument/2006/relationships/tags" Target="../tags/tag15.xml"/><Relationship Id="rId3" Type="http://schemas.openxmlformats.org/officeDocument/2006/relationships/tags" Target="../tags/tag16.xml"/><Relationship Id="rId4" Type="http://schemas.openxmlformats.org/officeDocument/2006/relationships/tags" Target="../tags/tag17.xml"/><Relationship Id="rId5" Type="http://schemas.openxmlformats.org/officeDocument/2006/relationships/tags" Target="../tags/tag18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9.xml"/><Relationship Id="rId2" Type="http://schemas.openxmlformats.org/officeDocument/2006/relationships/image" Target="../media/image4.jpeg"/><Relationship Id="rId3" Type="http://schemas.openxmlformats.org/officeDocument/2006/relationships/tags" Target="../tags/tag20.xml"/><Relationship Id="rId4" Type="http://schemas.openxmlformats.org/officeDocument/2006/relationships/tags" Target="../tags/tag21.xml"/><Relationship Id="rId5" Type="http://schemas.openxmlformats.org/officeDocument/2006/relationships/tags" Target="../tags/tag22.xml"/><Relationship Id="rId6" Type="http://schemas.openxmlformats.org/officeDocument/2006/relationships/image" Target="../media/image5.png"/><Relationship Id="rId7" Type="http://schemas.openxmlformats.org/officeDocument/2006/relationships/tags" Target="../tags/tag23.xml"/><Relationship Id="rId8" Type="http://schemas.openxmlformats.org/officeDocument/2006/relationships/tags" Target="../tags/tag24.xml"/><Relationship Id="rId9" Type="http://schemas.openxmlformats.org/officeDocument/2006/relationships/tags" Target="../tags/tag25.xml"/><Relationship Id="rId10" Type="http://schemas.openxmlformats.org/officeDocument/2006/relationships/tags" Target="../tags/tag26.xml"/><Relationship Id="rId11" Type="http://schemas.openxmlformats.org/officeDocument/2006/relationships/tags" Target="../tags/tag27.xml"/><Relationship Id="rId12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8.xml"/><Relationship Id="rId2" Type="http://schemas.openxmlformats.org/officeDocument/2006/relationships/image" Target="../media/image4.jpeg"/><Relationship Id="rId3" Type="http://schemas.openxmlformats.org/officeDocument/2006/relationships/tags" Target="../tags/tag29.xml"/><Relationship Id="rId4" Type="http://schemas.openxmlformats.org/officeDocument/2006/relationships/tags" Target="../tags/tag30.xml"/><Relationship Id="rId5" Type="http://schemas.openxmlformats.org/officeDocument/2006/relationships/tags" Target="../tags/tag31.xml"/><Relationship Id="rId6" Type="http://schemas.openxmlformats.org/officeDocument/2006/relationships/tags" Target="../tags/tag32.xml"/><Relationship Id="rId7" Type="http://schemas.openxmlformats.org/officeDocument/2006/relationships/image" Target="../media/image6.png"/><Relationship Id="rId8" Type="http://schemas.openxmlformats.org/officeDocument/2006/relationships/tags" Target="../tags/tag33.xml"/><Relationship Id="rId9" Type="http://schemas.openxmlformats.org/officeDocument/2006/relationships/tags" Target="../tags/tag34.xml"/><Relationship Id="rId10" Type="http://schemas.openxmlformats.org/officeDocument/2006/relationships/image" Target="../media/image7.png"/><Relationship Id="rId11" Type="http://schemas.openxmlformats.org/officeDocument/2006/relationships/tags" Target="../tags/tag35.xml"/><Relationship Id="rId12" Type="http://schemas.openxmlformats.org/officeDocument/2006/relationships/tags" Target="../tags/tag36.xml"/><Relationship Id="rId13" Type="http://schemas.openxmlformats.org/officeDocument/2006/relationships/tags" Target="../tags/tag37.xml"/><Relationship Id="rId14" Type="http://schemas.openxmlformats.org/officeDocument/2006/relationships/tags" Target="../tags/tag38.xml"/><Relationship Id="rId15" Type="http://schemas.openxmlformats.org/officeDocument/2006/relationships/tags" Target="../tags/tag39.xml"/><Relationship Id="rId16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40.xml"/><Relationship Id="rId2" Type="http://schemas.openxmlformats.org/officeDocument/2006/relationships/tags" Target="../tags/tag41.xml"/><Relationship Id="rId3" Type="http://schemas.openxmlformats.org/officeDocument/2006/relationships/tags" Target="../tags/tag42.xml"/><Relationship Id="rId4" Type="http://schemas.openxmlformats.org/officeDocument/2006/relationships/tags" Target="../tags/tag43.xml"/><Relationship Id="rId5" Type="http://schemas.openxmlformats.org/officeDocument/2006/relationships/tags" Target="../tags/tag44.xml"/><Relationship Id="rId6" Type="http://schemas.openxmlformats.org/officeDocument/2006/relationships/tags" Target="../tags/tag45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46.xml"/><Relationship Id="rId2" Type="http://schemas.openxmlformats.org/officeDocument/2006/relationships/tags" Target="../tags/tag47.xml"/><Relationship Id="rId3" Type="http://schemas.openxmlformats.org/officeDocument/2006/relationships/tags" Target="../tags/tag48.xml"/><Relationship Id="rId4" Type="http://schemas.openxmlformats.org/officeDocument/2006/relationships/tags" Target="../tags/tag49.xml"/><Relationship Id="rId5" Type="http://schemas.openxmlformats.org/officeDocument/2006/relationships/tags" Target="../tags/tag50.xml"/><Relationship Id="rId6" Type="http://schemas.openxmlformats.org/officeDocument/2006/relationships/tags" Target="../tags/tag51.xml"/><Relationship Id="rId7" Type="http://schemas.openxmlformats.org/officeDocument/2006/relationships/tags" Target="../tags/tag52.xml"/><Relationship Id="rId8" Type="http://schemas.openxmlformats.org/officeDocument/2006/relationships/tags" Target="../tags/tag53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4.xml"/><Relationship Id="rId2" Type="http://schemas.openxmlformats.org/officeDocument/2006/relationships/tags" Target="../tags/tag55.xml"/><Relationship Id="rId3" Type="http://schemas.openxmlformats.org/officeDocument/2006/relationships/tags" Target="../tags/tag56.xml"/><Relationship Id="rId4" Type="http://schemas.openxmlformats.org/officeDocument/2006/relationships/tags" Target="../tags/tag57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8.xml"/><Relationship Id="rId2" Type="http://schemas.openxmlformats.org/officeDocument/2006/relationships/tags" Target="../tags/tag59.xml"/><Relationship Id="rId3" Type="http://schemas.openxmlformats.org/officeDocument/2006/relationships/tags" Target="../tags/tag60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61.xml"/><Relationship Id="rId2" Type="http://schemas.openxmlformats.org/officeDocument/2006/relationships/tags" Target="../tags/tag62.xml"/><Relationship Id="rId3" Type="http://schemas.openxmlformats.org/officeDocument/2006/relationships/tags" Target="../tags/tag63.xml"/><Relationship Id="rId4" Type="http://schemas.openxmlformats.org/officeDocument/2006/relationships/tags" Target="../tags/tag64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5.xml"/><Relationship Id="rId2" Type="http://schemas.openxmlformats.org/officeDocument/2006/relationships/tags" Target="../tags/tag66.xml"/><Relationship Id="rId3" Type="http://schemas.openxmlformats.org/officeDocument/2006/relationships/tags" Target="../tags/tag67.xml"/><Relationship Id="rId4" Type="http://schemas.openxmlformats.org/officeDocument/2006/relationships/tags" Target="../tags/tag68.xml"/><Relationship Id="rId5" Type="http://schemas.openxmlformats.org/officeDocument/2006/relationships/tags" Target="../tags/tag69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70.xml"/><Relationship Id="rId2" Type="http://schemas.openxmlformats.org/officeDocument/2006/relationships/image" Target="../media/image1.png"/><Relationship Id="rId3" Type="http://schemas.openxmlformats.org/officeDocument/2006/relationships/tags" Target="../tags/tag71.xml"/><Relationship Id="rId4" Type="http://schemas.openxmlformats.org/officeDocument/2006/relationships/tags" Target="../tags/tag72.xml"/><Relationship Id="rId5" Type="http://schemas.openxmlformats.org/officeDocument/2006/relationships/tags" Target="../tags/tag73.xml"/><Relationship Id="rId6" Type="http://schemas.openxmlformats.org/officeDocument/2006/relationships/image" Target="../media/image2.jpeg"/><Relationship Id="rId7" Type="http://schemas.openxmlformats.org/officeDocument/2006/relationships/tags" Target="../tags/tag74.xml"/><Relationship Id="rId8" Type="http://schemas.openxmlformats.org/officeDocument/2006/relationships/image" Target="../media/image3.png"/><Relationship Id="rId9" Type="http://schemas.openxmlformats.org/officeDocument/2006/relationships/tags" Target="../tags/tag75.xml"/><Relationship Id="rId10" Type="http://schemas.openxmlformats.org/officeDocument/2006/relationships/tags" Target="../tags/tag76.xml"/><Relationship Id="rId11" Type="http://schemas.openxmlformats.org/officeDocument/2006/relationships/tags" Target="../tags/tag77.xml"/><Relationship Id="rId12" Type="http://schemas.openxmlformats.org/officeDocument/2006/relationships/tags" Target="../tags/tag78.xml"/><Relationship Id="rId13" Type="http://schemas.openxmlformats.org/officeDocument/2006/relationships/tags" Target="../tags/tag79.xml"/><Relationship Id="rId14" Type="http://schemas.openxmlformats.org/officeDocument/2006/relationships/tags" Target="../tags/tag80.xml"/><Relationship Id="rId15" Type="http://schemas.openxmlformats.org/officeDocument/2006/relationships/tags" Target="../tags/tag81.xml"/><Relationship Id="rId16" Type="http://schemas.openxmlformats.org/officeDocument/2006/relationships/tags" Target="../tags/tag82.xml"/><Relationship Id="rId17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8" name="日期占位符 3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0" name="页脚占位符 4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672" name="灯片编号占位符 5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pic>
        <p:nvPicPr>
          <p:cNvPr id="2097153" name="图片 25" descr="高楼大厦的景色  描述已自动生成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xmlns:r="http://schemas.openxmlformats.org/officeDocument/2006/relationships" r:embed="rId5"/>
          <a:srcRect/>
          <a:stretch>
            <a:fillRect/>
          </a:stretch>
        </p:blipFill>
        <p:spPr>
          <a:xfrm>
            <a:off x="1" y="0"/>
            <a:ext cx="12191999" cy="6858000"/>
          </a:xfrm>
          <a:custGeom>
            <a:avLst/>
            <a:gdLst>
              <a:gd name="connsiteX0" fmla="*/ 0 w 12191999"/>
              <a:gd name="connsiteY0" fmla="*/ 0 h 6858000"/>
              <a:gd name="connsiteX1" fmla="*/ 12191999 w 12191999"/>
              <a:gd name="connsiteY1" fmla="*/ 0 h 6858000"/>
              <a:gd name="connsiteX2" fmla="*/ 12191999 w 12191999"/>
              <a:gd name="connsiteY2" fmla="*/ 6858000 h 6858000"/>
              <a:gd name="connsiteX3" fmla="*/ 0 w 12191999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1999" h="6858000">
                <a:moveTo>
                  <a:pt x="0" y="0"/>
                </a:moveTo>
                <a:lnTo>
                  <a:pt x="12191999" y="0"/>
                </a:lnTo>
                <a:lnTo>
                  <a:pt x="12191999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674" name="任意多边形: 形状 74"/>
          <p:cNvSpPr/>
          <p:nvPr userDrawn="1">
            <p:custDataLst>
              <p:tags r:id="rId6"/>
            </p:custDataLst>
          </p:nvPr>
        </p:nvSpPr>
        <p:spPr>
          <a:xfrm>
            <a:off x="635" y="749935"/>
            <a:ext cx="12192000" cy="5982335"/>
          </a:xfrm>
          <a:custGeom>
            <a:avLst/>
            <a:gdLst>
              <a:gd name="connsiteX0" fmla="*/ 0 w 12191675"/>
              <a:gd name="connsiteY0" fmla="*/ 0 h 5982270"/>
              <a:gd name="connsiteX1" fmla="*/ 12191675 w 12191675"/>
              <a:gd name="connsiteY1" fmla="*/ 0 h 5982270"/>
              <a:gd name="connsiteX2" fmla="*/ 12191675 w 12191675"/>
              <a:gd name="connsiteY2" fmla="*/ 1605799 h 5982270"/>
              <a:gd name="connsiteX3" fmla="*/ 11697156 w 12191675"/>
              <a:gd name="connsiteY3" fmla="*/ 1605799 h 5982270"/>
              <a:gd name="connsiteX4" fmla="*/ 9484778 w 12191675"/>
              <a:gd name="connsiteY4" fmla="*/ 2275126 h 5982270"/>
              <a:gd name="connsiteX5" fmla="*/ 2629672 w 12191675"/>
              <a:gd name="connsiteY5" fmla="*/ 5776163 h 5982270"/>
              <a:gd name="connsiteX6" fmla="*/ 1113923 w 12191675"/>
              <a:gd name="connsiteY6" fmla="*/ 5862090 h 5982270"/>
              <a:gd name="connsiteX7" fmla="*/ 0 w 12191675"/>
              <a:gd name="connsiteY7" fmla="*/ 5442653 h 59822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1675" h="5982270">
                <a:moveTo>
                  <a:pt x="0" y="0"/>
                </a:moveTo>
                <a:lnTo>
                  <a:pt x="12191675" y="0"/>
                </a:lnTo>
                <a:lnTo>
                  <a:pt x="12191675" y="1605799"/>
                </a:lnTo>
                <a:lnTo>
                  <a:pt x="11697156" y="1605799"/>
                </a:lnTo>
                <a:cubicBezTo>
                  <a:pt x="10929545" y="1605799"/>
                  <a:pt x="10171984" y="1924310"/>
                  <a:pt x="9484778" y="2275126"/>
                </a:cubicBezTo>
                <a:lnTo>
                  <a:pt x="2629672" y="5776163"/>
                </a:lnTo>
                <a:cubicBezTo>
                  <a:pt x="2157296" y="6017146"/>
                  <a:pt x="1609540" y="6048158"/>
                  <a:pt x="1113923" y="5862090"/>
                </a:cubicBezTo>
                <a:lnTo>
                  <a:pt x="0" y="5442653"/>
                </a:lnTo>
                <a:close/>
              </a:path>
            </a:pathLst>
          </a:custGeom>
          <a:gradFill flip="none" rotWithShape="1">
            <a:gsLst>
              <a:gs pos="0">
                <a:schemeClr val="accent1"/>
              </a:gs>
              <a:gs pos="70000">
                <a:schemeClr val="accent2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676" name="任意多边形: 形状 26"/>
          <p:cNvSpPr/>
          <p:nvPr userDrawn="1">
            <p:custDataLst>
              <p:tags r:id="rId7"/>
            </p:custDataLst>
          </p:nvPr>
        </p:nvSpPr>
        <p:spPr>
          <a:xfrm>
            <a:off x="635" y="-635"/>
            <a:ext cx="12192000" cy="6395720"/>
          </a:xfrm>
          <a:custGeom>
            <a:avLst/>
            <a:gdLst>
              <a:gd name="connsiteX0" fmla="*/ 0 w 12192000"/>
              <a:gd name="connsiteY0" fmla="*/ 0 h 6395235"/>
              <a:gd name="connsiteX1" fmla="*/ 12192000 w 12192000"/>
              <a:gd name="connsiteY1" fmla="*/ 0 h 6395235"/>
              <a:gd name="connsiteX2" fmla="*/ 12192000 w 12192000"/>
              <a:gd name="connsiteY2" fmla="*/ 504406 h 6395235"/>
              <a:gd name="connsiteX3" fmla="*/ 12191674 w 12192000"/>
              <a:gd name="connsiteY3" fmla="*/ 504406 h 6395235"/>
              <a:gd name="connsiteX4" fmla="*/ 12191674 w 12192000"/>
              <a:gd name="connsiteY4" fmla="*/ 689609 h 6395235"/>
              <a:gd name="connsiteX5" fmla="*/ 12191999 w 12192000"/>
              <a:gd name="connsiteY5" fmla="*/ 689609 h 6395235"/>
              <a:gd name="connsiteX6" fmla="*/ 12191999 w 12192000"/>
              <a:gd name="connsiteY6" fmla="*/ 2305276 h 6395235"/>
              <a:gd name="connsiteX7" fmla="*/ 11714999 w 12192000"/>
              <a:gd name="connsiteY7" fmla="*/ 2305276 h 6395235"/>
              <a:gd name="connsiteX8" fmla="*/ 9520484 w 12192000"/>
              <a:gd name="connsiteY8" fmla="*/ 2819947 h 6395235"/>
              <a:gd name="connsiteX9" fmla="*/ 2720725 w 12192000"/>
              <a:gd name="connsiteY9" fmla="*/ 6196459 h 6395235"/>
              <a:gd name="connsiteX10" fmla="*/ 1217215 w 12192000"/>
              <a:gd name="connsiteY10" fmla="*/ 6279330 h 6395235"/>
              <a:gd name="connsiteX11" fmla="*/ 323 w 12192000"/>
              <a:gd name="connsiteY11" fmla="*/ 5833822 h 6395235"/>
              <a:gd name="connsiteX12" fmla="*/ 323 w 12192000"/>
              <a:gd name="connsiteY12" fmla="*/ 778509 h 6395235"/>
              <a:gd name="connsiteX13" fmla="*/ 0 w 12192000"/>
              <a:gd name="connsiteY13" fmla="*/ 778509 h 63952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2192000" h="6395235">
                <a:moveTo>
                  <a:pt x="0" y="0"/>
                </a:moveTo>
                <a:lnTo>
                  <a:pt x="12192000" y="0"/>
                </a:lnTo>
                <a:lnTo>
                  <a:pt x="12192000" y="504406"/>
                </a:lnTo>
                <a:lnTo>
                  <a:pt x="12191674" y="504406"/>
                </a:lnTo>
                <a:lnTo>
                  <a:pt x="12191674" y="689609"/>
                </a:lnTo>
                <a:lnTo>
                  <a:pt x="12191999" y="689609"/>
                </a:lnTo>
                <a:lnTo>
                  <a:pt x="12191999" y="2305276"/>
                </a:lnTo>
                <a:lnTo>
                  <a:pt x="11714999" y="2305276"/>
                </a:lnTo>
                <a:cubicBezTo>
                  <a:pt x="10953586" y="2305276"/>
                  <a:pt x="10202142" y="2481610"/>
                  <a:pt x="9520484" y="2819947"/>
                </a:cubicBezTo>
                <a:lnTo>
                  <a:pt x="2720725" y="6196459"/>
                </a:lnTo>
                <a:cubicBezTo>
                  <a:pt x="2252163" y="6428871"/>
                  <a:pt x="1708831" y="6458780"/>
                  <a:pt x="1217215" y="6279330"/>
                </a:cubicBezTo>
                <a:lnTo>
                  <a:pt x="323" y="5833822"/>
                </a:lnTo>
                <a:lnTo>
                  <a:pt x="323" y="778509"/>
                </a:lnTo>
                <a:lnTo>
                  <a:pt x="0" y="77850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678" name="任意多边形: 形状 28"/>
          <p:cNvSpPr/>
          <p:nvPr userDrawn="1">
            <p:custDataLst>
              <p:tags r:id="rId8"/>
            </p:custDataLst>
          </p:nvPr>
        </p:nvSpPr>
        <p:spPr>
          <a:xfrm>
            <a:off x="0" y="-38735"/>
            <a:ext cx="12192000" cy="6395085"/>
          </a:xfrm>
          <a:custGeom>
            <a:avLst/>
            <a:gdLst>
              <a:gd name="connsiteX0" fmla="*/ 0 w 12192000"/>
              <a:gd name="connsiteY0" fmla="*/ 0 h 6395235"/>
              <a:gd name="connsiteX1" fmla="*/ 12192000 w 12192000"/>
              <a:gd name="connsiteY1" fmla="*/ 0 h 6395235"/>
              <a:gd name="connsiteX2" fmla="*/ 12192000 w 12192000"/>
              <a:gd name="connsiteY2" fmla="*/ 504406 h 6395235"/>
              <a:gd name="connsiteX3" fmla="*/ 12191674 w 12192000"/>
              <a:gd name="connsiteY3" fmla="*/ 504406 h 6395235"/>
              <a:gd name="connsiteX4" fmla="*/ 12191674 w 12192000"/>
              <a:gd name="connsiteY4" fmla="*/ 689609 h 6395235"/>
              <a:gd name="connsiteX5" fmla="*/ 12191999 w 12192000"/>
              <a:gd name="connsiteY5" fmla="*/ 689609 h 6395235"/>
              <a:gd name="connsiteX6" fmla="*/ 12191999 w 12192000"/>
              <a:gd name="connsiteY6" fmla="*/ 2305276 h 6395235"/>
              <a:gd name="connsiteX7" fmla="*/ 11714999 w 12192000"/>
              <a:gd name="connsiteY7" fmla="*/ 2305276 h 6395235"/>
              <a:gd name="connsiteX8" fmla="*/ 9520484 w 12192000"/>
              <a:gd name="connsiteY8" fmla="*/ 2819947 h 6395235"/>
              <a:gd name="connsiteX9" fmla="*/ 2720725 w 12192000"/>
              <a:gd name="connsiteY9" fmla="*/ 6196459 h 6395235"/>
              <a:gd name="connsiteX10" fmla="*/ 1217215 w 12192000"/>
              <a:gd name="connsiteY10" fmla="*/ 6279330 h 6395235"/>
              <a:gd name="connsiteX11" fmla="*/ 323 w 12192000"/>
              <a:gd name="connsiteY11" fmla="*/ 5833822 h 6395235"/>
              <a:gd name="connsiteX12" fmla="*/ 323 w 12192000"/>
              <a:gd name="connsiteY12" fmla="*/ 778509 h 6395235"/>
              <a:gd name="connsiteX13" fmla="*/ 0 w 12192000"/>
              <a:gd name="connsiteY13" fmla="*/ 778509 h 63952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2192000" h="6395235">
                <a:moveTo>
                  <a:pt x="0" y="0"/>
                </a:moveTo>
                <a:lnTo>
                  <a:pt x="12192000" y="0"/>
                </a:lnTo>
                <a:lnTo>
                  <a:pt x="12192000" y="504406"/>
                </a:lnTo>
                <a:lnTo>
                  <a:pt x="12191674" y="504406"/>
                </a:lnTo>
                <a:lnTo>
                  <a:pt x="12191674" y="689609"/>
                </a:lnTo>
                <a:lnTo>
                  <a:pt x="12191999" y="689609"/>
                </a:lnTo>
                <a:lnTo>
                  <a:pt x="12191999" y="2305276"/>
                </a:lnTo>
                <a:lnTo>
                  <a:pt x="11714999" y="2305276"/>
                </a:lnTo>
                <a:cubicBezTo>
                  <a:pt x="10953586" y="2305276"/>
                  <a:pt x="10202142" y="2481610"/>
                  <a:pt x="9520484" y="2819947"/>
                </a:cubicBezTo>
                <a:lnTo>
                  <a:pt x="2720725" y="6196459"/>
                </a:lnTo>
                <a:cubicBezTo>
                  <a:pt x="2252163" y="6428871"/>
                  <a:pt x="1708831" y="6458780"/>
                  <a:pt x="1217215" y="6279330"/>
                </a:cubicBezTo>
                <a:lnTo>
                  <a:pt x="323" y="5833822"/>
                </a:lnTo>
                <a:lnTo>
                  <a:pt x="323" y="778509"/>
                </a:lnTo>
                <a:lnTo>
                  <a:pt x="0" y="778509"/>
                </a:lnTo>
                <a:close/>
              </a:path>
            </a:pathLst>
          </a:custGeom>
          <a:blipFill>
            <a:blip xmlns:r="http://schemas.openxmlformats.org/officeDocument/2006/relationships" r:embed="rId9" cstate="print">
              <a:alphaModFix amt="10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pic>
        <p:nvPicPr>
          <p:cNvPr id="2097155" name="图片 30" descr="图片包含 看着, 西装, 穿着, 男人  描述已自动生成"/>
          <p:cNvPicPr>
            <a:picLocks noChangeAspect="1"/>
          </p:cNvPicPr>
          <p:nvPr userDrawn="1">
            <p:custDataLst>
              <p:tags r:id="rId10"/>
            </p:custDataLst>
          </p:nvPr>
        </p:nvPicPr>
        <p:blipFill rotWithShape="1">
          <a:blip xmlns:r="http://schemas.openxmlformats.org/officeDocument/2006/relationships" r:embed="rId11"/>
          <a:srcRect/>
          <a:stretch>
            <a:fillRect/>
          </a:stretch>
        </p:blipFill>
        <p:spPr>
          <a:xfrm>
            <a:off x="7478212" y="0"/>
            <a:ext cx="4713788" cy="6858000"/>
          </a:xfrm>
          <a:custGeom>
            <a:avLst/>
            <a:gdLst>
              <a:gd name="connsiteX0" fmla="*/ 0 w 4713788"/>
              <a:gd name="connsiteY0" fmla="*/ 0 h 6858000"/>
              <a:gd name="connsiteX1" fmla="*/ 4713788 w 4713788"/>
              <a:gd name="connsiteY1" fmla="*/ 0 h 6858000"/>
              <a:gd name="connsiteX2" fmla="*/ 4713788 w 4713788"/>
              <a:gd name="connsiteY2" fmla="*/ 6858000 h 6858000"/>
              <a:gd name="connsiteX3" fmla="*/ 0 w 4713788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13788" h="6858000">
                <a:moveTo>
                  <a:pt x="0" y="0"/>
                </a:moveTo>
                <a:lnTo>
                  <a:pt x="4713788" y="0"/>
                </a:lnTo>
                <a:lnTo>
                  <a:pt x="4713788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680" name="任意多边形: 形状 19"/>
          <p:cNvSpPr/>
          <p:nvPr userDrawn="1">
            <p:custDataLst>
              <p:tags r:id="rId12"/>
            </p:custDataLst>
          </p:nvPr>
        </p:nvSpPr>
        <p:spPr>
          <a:xfrm>
            <a:off x="988004" y="4156725"/>
            <a:ext cx="5287701" cy="219060"/>
          </a:xfrm>
          <a:custGeom>
            <a:avLst/>
            <a:gdLst>
              <a:gd name="connsiteX0" fmla="*/ 0 w 6286500"/>
              <a:gd name="connsiteY0" fmla="*/ 6350 h 298450"/>
              <a:gd name="connsiteX1" fmla="*/ 679450 w 6286500"/>
              <a:gd name="connsiteY1" fmla="*/ 6350 h 298450"/>
              <a:gd name="connsiteX2" fmla="*/ 679450 w 6286500"/>
              <a:gd name="connsiteY2" fmla="*/ 298450 h 298450"/>
              <a:gd name="connsiteX3" fmla="*/ 958850 w 6286500"/>
              <a:gd name="connsiteY3" fmla="*/ 0 h 298450"/>
              <a:gd name="connsiteX4" fmla="*/ 6286500 w 6286500"/>
              <a:gd name="connsiteY4" fmla="*/ 0 h 298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86500" h="298450">
                <a:moveTo>
                  <a:pt x="0" y="6350"/>
                </a:moveTo>
                <a:lnTo>
                  <a:pt x="679450" y="6350"/>
                </a:lnTo>
                <a:lnTo>
                  <a:pt x="679450" y="298450"/>
                </a:lnTo>
                <a:lnTo>
                  <a:pt x="958850" y="0"/>
                </a:lnTo>
                <a:lnTo>
                  <a:pt x="6286500" y="0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682" name="弧形 10"/>
          <p:cNvSpPr/>
          <p:nvPr userDrawn="1">
            <p:custDataLst>
              <p:tags r:id="rId13"/>
            </p:custDataLst>
          </p:nvPr>
        </p:nvSpPr>
        <p:spPr>
          <a:xfrm rot="10800000">
            <a:off x="682625" y="3547110"/>
            <a:ext cx="616372" cy="616563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684" name="标题 1"/>
          <p:cNvSpPr>
            <a:spLocks noGrp="1"/>
          </p:cNvSpPr>
          <p:nvPr>
            <p:ph type="ctrTitle" hasCustomPrompt="1"/>
            <p:custDataLst>
              <p:tags r:id="rId14"/>
            </p:custDataLst>
          </p:nvPr>
        </p:nvSpPr>
        <p:spPr>
          <a:xfrm>
            <a:off x="819150" y="1279525"/>
            <a:ext cx="10515600" cy="2344420"/>
          </a:xfrm>
        </p:spPr>
        <p:txBody>
          <a:bodyPr anchor="b">
            <a:noAutofit/>
          </a:bodyPr>
          <a:lstStyle>
            <a:lvl1pPr algn="l">
              <a:lnSpc>
                <a:spcPct val="100000"/>
              </a:lnSpc>
              <a:defRPr sz="72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</a:defRPr>
            </a:lvl1pPr>
          </a:lstStyle>
          <a:p>
            <a:r>
              <a:rPr altLang="en-US" dirty="0" lang="zh-CN"/>
              <a:t>单击此处</a:t>
            </a:r>
            <a:br>
              <a:rPr altLang="en-US" dirty="0" lang="zh-CN"/>
            </a:br>
            <a:r>
              <a:rPr altLang="en-US" dirty="0" lang="zh-CN"/>
              <a:t>编辑母版标题</a:t>
            </a:r>
            <a:endParaRPr altLang="en-US" dirty="0" lang="zh-CN"/>
          </a:p>
        </p:txBody>
      </p:sp>
      <p:sp>
        <p:nvSpPr>
          <p:cNvPr id="1048686" name="副标题 2"/>
          <p:cNvSpPr>
            <a:spLocks noGrp="1"/>
          </p:cNvSpPr>
          <p:nvPr>
            <p:ph type="subTitle" idx="1" hasCustomPrompt="1"/>
            <p:custDataLst>
              <p:tags r:id="rId15"/>
            </p:custDataLst>
          </p:nvPr>
        </p:nvSpPr>
        <p:spPr>
          <a:xfrm>
            <a:off x="819150" y="3727450"/>
            <a:ext cx="10515600" cy="452755"/>
          </a:xfrm>
        </p:spPr>
        <p:txBody>
          <a:bodyPr>
            <a:normAutofit/>
          </a:bodyPr>
          <a:lstStyle>
            <a:lvl1pPr algn="l" indent="0" marL="0">
              <a:lnSpc>
                <a:spcPct val="100000"/>
              </a:lnSpc>
              <a:buNone/>
              <a:defRPr cap="none" sz="1400" kern="0" normalizeH="0" spc="300" strike="noStrike" u="none">
                <a:solidFill>
                  <a:schemeClr val="tx1"/>
                </a:soli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zh-CN" dirty="0" lang="en-US"/>
              <a:t>WPS,A CLICK TO UNLIMITED POSSIBILITES</a:t>
            </a:r>
            <a:endParaRPr altLang="zh-CN" dirty="0" lang="en-US"/>
          </a:p>
        </p:txBody>
      </p:sp>
      <p:sp>
        <p:nvSpPr>
          <p:cNvPr id="1048688" name="文本占位符 23"/>
          <p:cNvSpPr>
            <a:spLocks noGrp="1"/>
          </p:cNvSpPr>
          <p:nvPr>
            <p:ph type="body" sz="quarter" idx="17" hasCustomPrompt="1"/>
            <p:custDataLst>
              <p:tags r:id="rId16"/>
            </p:custDataLst>
          </p:nvPr>
        </p:nvSpPr>
        <p:spPr>
          <a:xfrm>
            <a:off x="819150" y="4566285"/>
            <a:ext cx="2228850" cy="451485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/>
              </a:gs>
              <a:gs pos="70000">
                <a:schemeClr val="accent2"/>
              </a:gs>
            </a:gsLst>
            <a:lin ang="5400000" scaled="0"/>
          </a:gradFill>
          <a:effectLst>
            <a:outerShdw algn="tl" blurRad="203200" dir="2700000" dist="101600" rotWithShape="0">
              <a:schemeClr val="accent2">
                <a:alpha val="30000"/>
              </a:schemeClr>
            </a:outerShdw>
          </a:effectLst>
        </p:spPr>
        <p:txBody>
          <a:bodyPr anchor="ctr">
            <a:normAutofit/>
          </a:bodyPr>
          <a:lstStyle>
            <a:lvl1pPr algn="ctr" indent="0" marL="0">
              <a:lnSpc>
                <a:spcPct val="100000"/>
              </a:lnSpc>
              <a:buNone/>
              <a:defRPr sz="17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汇报人：稻小壳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92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9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6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98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0" name="矩形: 圆角 517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blipFill>
            <a:blip xmlns:r="http://schemas.openxmlformats.org/officeDocument/2006/relationships" r:embed="rId2" cstate="print">
              <a:alphaModFix amt="12000"/>
            </a:blip>
            <a:stretch>
              <a:fillRect/>
            </a:stretch>
          </a:blip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02" name="任意多边形: 形状 417"/>
          <p:cNvSpPr/>
          <p:nvPr userDrawn="1">
            <p:custDataLst>
              <p:tags r:id="rId3"/>
            </p:custDataLst>
          </p:nvPr>
        </p:nvSpPr>
        <p:spPr>
          <a:xfrm>
            <a:off x="325" y="1"/>
            <a:ext cx="7653655" cy="2771914"/>
          </a:xfrm>
          <a:custGeom>
            <a:avLst/>
            <a:gdLst>
              <a:gd name="connsiteX0" fmla="*/ 0 w 12053"/>
              <a:gd name="connsiteY0" fmla="*/ 0 h 4365"/>
              <a:gd name="connsiteX1" fmla="*/ 12053 w 12053"/>
              <a:gd name="connsiteY1" fmla="*/ 0 h 4365"/>
              <a:gd name="connsiteX2" fmla="*/ 4141 w 12053"/>
              <a:gd name="connsiteY2" fmla="*/ 4041 h 4365"/>
              <a:gd name="connsiteX3" fmla="*/ 1754 w 12053"/>
              <a:gd name="connsiteY3" fmla="*/ 4176 h 4365"/>
              <a:gd name="connsiteX4" fmla="*/ 0 w 12053"/>
              <a:gd name="connsiteY4" fmla="*/ 3515 h 4365"/>
              <a:gd name="connsiteX5" fmla="*/ 0 w 12053"/>
              <a:gd name="connsiteY5" fmla="*/ 0 h 43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053" h="4365">
                <a:moveTo>
                  <a:pt x="0" y="0"/>
                </a:moveTo>
                <a:lnTo>
                  <a:pt x="12053" y="0"/>
                </a:lnTo>
                <a:cubicBezTo>
                  <a:pt x="7975" y="1362"/>
                  <a:pt x="6778" y="2694"/>
                  <a:pt x="4141" y="4041"/>
                </a:cubicBezTo>
                <a:cubicBezTo>
                  <a:pt x="3397" y="4420"/>
                  <a:pt x="2535" y="4469"/>
                  <a:pt x="1754" y="4176"/>
                </a:cubicBezTo>
                <a:cubicBezTo>
                  <a:pt x="1169" y="3956"/>
                  <a:pt x="557" y="3526"/>
                  <a:pt x="0" y="3515"/>
                </a:cubicBez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chemeClr val="accent1"/>
              </a:gs>
              <a:gs pos="70000">
                <a:schemeClr val="accent2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704" name="任意多边形: 形状 418"/>
          <p:cNvSpPr/>
          <p:nvPr userDrawn="1">
            <p:custDataLst>
              <p:tags r:id="rId4"/>
            </p:custDataLst>
          </p:nvPr>
        </p:nvSpPr>
        <p:spPr>
          <a:xfrm flipH="1" flipV="1">
            <a:off x="7777326" y="5172274"/>
            <a:ext cx="4414674" cy="1685726"/>
          </a:xfrm>
          <a:custGeom>
            <a:avLst/>
            <a:gdLst>
              <a:gd name="connsiteX0" fmla="*/ 636041 w 4414674"/>
              <a:gd name="connsiteY0" fmla="*/ 1683901 h 1685726"/>
              <a:gd name="connsiteX1" fmla="*/ 128415 w 4414674"/>
              <a:gd name="connsiteY1" fmla="*/ 1579228 h 1685726"/>
              <a:gd name="connsiteX2" fmla="*/ 0 w 4414674"/>
              <a:gd name="connsiteY2" fmla="*/ 1530875 h 1685726"/>
              <a:gd name="connsiteX3" fmla="*/ 0 w 4414674"/>
              <a:gd name="connsiteY3" fmla="*/ 0 h 1685726"/>
              <a:gd name="connsiteX4" fmla="*/ 4414674 w 4414674"/>
              <a:gd name="connsiteY4" fmla="*/ 0 h 1685726"/>
              <a:gd name="connsiteX5" fmla="*/ 1471604 w 4414674"/>
              <a:gd name="connsiteY5" fmla="*/ 1503084 h 1685726"/>
              <a:gd name="connsiteX6" fmla="*/ 636041 w 4414674"/>
              <a:gd name="connsiteY6" fmla="*/ 1683901 h 16857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14674" h="1685726">
                <a:moveTo>
                  <a:pt x="636041" y="1683901"/>
                </a:moveTo>
                <a:cubicBezTo>
                  <a:pt x="464308" y="1675840"/>
                  <a:pt x="293113" y="1641060"/>
                  <a:pt x="128415" y="1579228"/>
                </a:cubicBezTo>
                <a:lnTo>
                  <a:pt x="0" y="1530875"/>
                </a:lnTo>
                <a:lnTo>
                  <a:pt x="0" y="0"/>
                </a:lnTo>
                <a:lnTo>
                  <a:pt x="4414674" y="0"/>
                </a:lnTo>
                <a:lnTo>
                  <a:pt x="1471604" y="1503084"/>
                </a:lnTo>
                <a:cubicBezTo>
                  <a:pt x="1209980" y="1636551"/>
                  <a:pt x="922263" y="1697336"/>
                  <a:pt x="636041" y="1683901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/>
              </a:gs>
              <a:gs pos="70000">
                <a:schemeClr val="accent2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dirty="0"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706" name="任意多边形: 形状 419"/>
          <p:cNvSpPr/>
          <p:nvPr userDrawn="1">
            <p:custDataLst>
              <p:tags r:id="rId5"/>
            </p:custDataLst>
          </p:nvPr>
        </p:nvSpPr>
        <p:spPr>
          <a:xfrm flipH="1" flipV="1">
            <a:off x="8206866" y="5278408"/>
            <a:ext cx="3985135" cy="1579593"/>
          </a:xfrm>
          <a:custGeom>
            <a:avLst/>
            <a:gdLst>
              <a:gd name="connsiteX0" fmla="*/ 382206 w 3985135"/>
              <a:gd name="connsiteY0" fmla="*/ 1577646 h 1579593"/>
              <a:gd name="connsiteX1" fmla="*/ 108527 w 3985135"/>
              <a:gd name="connsiteY1" fmla="*/ 1543312 h 1579593"/>
              <a:gd name="connsiteX2" fmla="*/ 0 w 3985135"/>
              <a:gd name="connsiteY2" fmla="*/ 1516556 h 1579593"/>
              <a:gd name="connsiteX3" fmla="*/ 0 w 3985135"/>
              <a:gd name="connsiteY3" fmla="*/ 0 h 1579593"/>
              <a:gd name="connsiteX4" fmla="*/ 3985135 w 3985135"/>
              <a:gd name="connsiteY4" fmla="*/ 0 h 1579593"/>
              <a:gd name="connsiteX5" fmla="*/ 1273899 w 3985135"/>
              <a:gd name="connsiteY5" fmla="*/ 1384682 h 1579593"/>
              <a:gd name="connsiteX6" fmla="*/ 382206 w 3985135"/>
              <a:gd name="connsiteY6" fmla="*/ 1577646 h 15795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985135" h="1579593">
                <a:moveTo>
                  <a:pt x="382206" y="1577646"/>
                </a:moveTo>
                <a:cubicBezTo>
                  <a:pt x="290572" y="1573345"/>
                  <a:pt x="199080" y="1561915"/>
                  <a:pt x="108527" y="1543312"/>
                </a:cubicBezTo>
                <a:lnTo>
                  <a:pt x="0" y="1516556"/>
                </a:lnTo>
                <a:lnTo>
                  <a:pt x="0" y="0"/>
                </a:lnTo>
                <a:lnTo>
                  <a:pt x="3985135" y="0"/>
                </a:lnTo>
                <a:lnTo>
                  <a:pt x="1273899" y="1384682"/>
                </a:lnTo>
                <a:cubicBezTo>
                  <a:pt x="994700" y="1527115"/>
                  <a:pt x="687655" y="1591983"/>
                  <a:pt x="382206" y="1577646"/>
                </a:cubicBezTo>
                <a:close/>
              </a:path>
            </a:pathLst>
          </a:custGeom>
          <a:blipFill rotWithShape="0" dpi="0">
            <a:blip xmlns:r="http://schemas.openxmlformats.org/officeDocument/2006/relationships" r:embed="rId6" cstate="print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dirty="0"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708" name="标题 1"/>
          <p:cNvSpPr>
            <a:spLocks noGrp="1"/>
          </p:cNvSpPr>
          <p:nvPr>
            <p:ph type="title" hasCustomPrompt="1"/>
            <p:custDataLst>
              <p:tags r:id="rId7"/>
            </p:custDataLst>
          </p:nvPr>
        </p:nvSpPr>
        <p:spPr>
          <a:xfrm>
            <a:off x="582613" y="424230"/>
            <a:ext cx="2880000" cy="1081088"/>
          </a:xfrm>
        </p:spPr>
        <p:txBody>
          <a:bodyPr anchor="b" anchorCtr="0">
            <a:normAutofit/>
          </a:bodyPr>
          <a:lstStyle>
            <a:lvl1pPr>
              <a:defRPr cap="none" sz="5400" kern="0" normalizeH="0" spc="1600" strike="noStrike" u="none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目录</a:t>
            </a:r>
            <a:endParaRPr altLang="en-US" dirty="0" lang="zh-CN"/>
          </a:p>
        </p:txBody>
      </p:sp>
      <p:sp>
        <p:nvSpPr>
          <p:cNvPr id="1048710" name="文本占位符 2"/>
          <p:cNvSpPr>
            <a:spLocks noGrp="1"/>
          </p:cNvSpPr>
          <p:nvPr>
            <p:ph type="body" idx="1" hasCustomPrompt="1"/>
            <p:custDataLst>
              <p:tags r:id="rId8"/>
            </p:custDataLst>
          </p:nvPr>
        </p:nvSpPr>
        <p:spPr>
          <a:xfrm>
            <a:off x="582930" y="1506855"/>
            <a:ext cx="2879725" cy="694690"/>
          </a:xfrm>
        </p:spPr>
        <p:txBody>
          <a:bodyPr anchor="t" anchorCtr="0">
            <a:noAutofit/>
          </a:bodyPr>
          <a:lstStyle>
            <a:lvl1pPr eaLnBrk="1" fontAlgn="auto" hangingPunct="1" indent="0" latinLnBrk="0" marL="0">
              <a:lnSpc>
                <a:spcPct val="100000"/>
              </a:lnSpc>
              <a:spcBef>
                <a:spcPts val="0"/>
              </a:spcBef>
              <a:buNone/>
              <a:defRPr b="1" cap="none" sz="3200" kern="0" normalizeH="0" spc="200" strike="noStrike" u="none">
                <a:solidFill>
                  <a:schemeClr val="lt1">
                    <a:lumMod val="100000"/>
                  </a:schemeClr>
                </a:solidFill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zh-CN" dirty="0" lang="en-US"/>
              <a:t>CONTENTS</a:t>
            </a:r>
            <a:endParaRPr altLang="zh-CN" dirty="0" lang="en-US"/>
          </a:p>
        </p:txBody>
      </p:sp>
      <p:sp>
        <p:nvSpPr>
          <p:cNvPr id="1048712" name="日期占位符 6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4" name="页脚占位符 7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6" name="灯片编号占位符 8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8" name="矩形: 圆角 5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blipFill>
            <a:blip xmlns:r="http://schemas.openxmlformats.org/officeDocument/2006/relationships" r:embed="rId2" cstate="print">
              <a:alphaModFix amt="10000"/>
            </a:blip>
            <a:stretch>
              <a:fillRect/>
            </a:stretch>
          </a:blip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20" name="任意多边形: 形状 10"/>
          <p:cNvSpPr/>
          <p:nvPr userDrawn="1">
            <p:custDataLst>
              <p:tags r:id="rId3"/>
            </p:custDataLst>
          </p:nvPr>
        </p:nvSpPr>
        <p:spPr>
          <a:xfrm>
            <a:off x="875665" y="3192145"/>
            <a:ext cx="2595245" cy="138430"/>
          </a:xfrm>
          <a:custGeom>
            <a:avLst/>
            <a:gdLst>
              <a:gd name="connsiteX0" fmla="*/ 0 w 4087"/>
              <a:gd name="connsiteY0" fmla="*/ 5 h 218"/>
              <a:gd name="connsiteX1" fmla="*/ 610 w 4087"/>
              <a:gd name="connsiteY1" fmla="*/ 5 h 218"/>
              <a:gd name="connsiteX2" fmla="*/ 610 w 4087"/>
              <a:gd name="connsiteY2" fmla="*/ 218 h 218"/>
              <a:gd name="connsiteX3" fmla="*/ 861 w 4087"/>
              <a:gd name="connsiteY3" fmla="*/ 0 h 218"/>
              <a:gd name="connsiteX4" fmla="*/ 4087 w 4087"/>
              <a:gd name="connsiteY4" fmla="*/ 3 h 2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87" h="218">
                <a:moveTo>
                  <a:pt x="0" y="5"/>
                </a:moveTo>
                <a:lnTo>
                  <a:pt x="610" y="5"/>
                </a:lnTo>
                <a:lnTo>
                  <a:pt x="610" y="218"/>
                </a:lnTo>
                <a:lnTo>
                  <a:pt x="861" y="0"/>
                </a:lnTo>
                <a:lnTo>
                  <a:pt x="4087" y="3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22" name="弧形 11"/>
          <p:cNvSpPr/>
          <p:nvPr userDrawn="1">
            <p:custDataLst>
              <p:tags r:id="rId4"/>
            </p:custDataLst>
          </p:nvPr>
        </p:nvSpPr>
        <p:spPr>
          <a:xfrm rot="10800000">
            <a:off x="682625" y="2806065"/>
            <a:ext cx="390525" cy="390525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24" name="任意多边形: 形状 32"/>
          <p:cNvSpPr/>
          <p:nvPr userDrawn="1">
            <p:custDataLst>
              <p:tags r:id="rId5"/>
            </p:custDataLst>
          </p:nvPr>
        </p:nvSpPr>
        <p:spPr>
          <a:xfrm rot="5947985">
            <a:off x="6173128" y="609653"/>
            <a:ext cx="7440743" cy="5628842"/>
          </a:xfrm>
          <a:custGeom>
            <a:avLst/>
            <a:gdLst>
              <a:gd name="connsiteX0" fmla="*/ 549426 w 7440743"/>
              <a:gd name="connsiteY0" fmla="*/ 4662410 h 5628842"/>
              <a:gd name="connsiteX1" fmla="*/ 119076 w 7440743"/>
              <a:gd name="connsiteY1" fmla="*/ 1985542 h 5628842"/>
              <a:gd name="connsiteX2" fmla="*/ 0 w 7440743"/>
              <a:gd name="connsiteY2" fmla="*/ 1084518 h 5628842"/>
              <a:gd name="connsiteX3" fmla="*/ 6745927 w 7440743"/>
              <a:gd name="connsiteY3" fmla="*/ 0 h 5628842"/>
              <a:gd name="connsiteX4" fmla="*/ 7440743 w 7440743"/>
              <a:gd name="connsiteY4" fmla="*/ 4321901 h 5628842"/>
              <a:gd name="connsiteX5" fmla="*/ 5780272 w 7440743"/>
              <a:gd name="connsiteY5" fmla="*/ 5169934 h 5628842"/>
              <a:gd name="connsiteX6" fmla="*/ 2405394 w 7440743"/>
              <a:gd name="connsiteY6" fmla="*/ 5361256 h 56288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440743" h="5628842">
                <a:moveTo>
                  <a:pt x="549426" y="4662410"/>
                </a:moveTo>
                <a:lnTo>
                  <a:pt x="119076" y="1985542"/>
                </a:lnTo>
                <a:lnTo>
                  <a:pt x="0" y="1084518"/>
                </a:lnTo>
                <a:lnTo>
                  <a:pt x="6745927" y="0"/>
                </a:lnTo>
                <a:lnTo>
                  <a:pt x="7440743" y="4321901"/>
                </a:lnTo>
                <a:lnTo>
                  <a:pt x="5780272" y="5169934"/>
                </a:lnTo>
                <a:cubicBezTo>
                  <a:pt x="4728508" y="5706494"/>
                  <a:pt x="3508906" y="5775544"/>
                  <a:pt x="2405394" y="536125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70000">
                <a:schemeClr val="accent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726" name="任意多边形: 形状 33"/>
          <p:cNvSpPr/>
          <p:nvPr userDrawn="1">
            <p:custDataLst>
              <p:tags r:id="rId6"/>
            </p:custDataLst>
          </p:nvPr>
        </p:nvSpPr>
        <p:spPr>
          <a:xfrm rot="5851703">
            <a:off x="6323251" y="759888"/>
            <a:ext cx="7322402" cy="5282814"/>
          </a:xfrm>
          <a:custGeom>
            <a:avLst/>
            <a:gdLst>
              <a:gd name="connsiteX0" fmla="*/ 451547 w 7322402"/>
              <a:gd name="connsiteY0" fmla="*/ 4315281 h 5282814"/>
              <a:gd name="connsiteX1" fmla="*/ 0 w 7322402"/>
              <a:gd name="connsiteY1" fmla="*/ 898517 h 5282814"/>
              <a:gd name="connsiteX2" fmla="*/ 6798883 w 7322402"/>
              <a:gd name="connsiteY2" fmla="*/ 0 h 5282814"/>
              <a:gd name="connsiteX3" fmla="*/ 7037967 w 7322402"/>
              <a:gd name="connsiteY3" fmla="*/ 1809095 h 5282814"/>
              <a:gd name="connsiteX4" fmla="*/ 7322402 w 7322402"/>
              <a:gd name="connsiteY4" fmla="*/ 3961354 h 5282814"/>
              <a:gd name="connsiteX5" fmla="*/ 5607140 w 7322402"/>
              <a:gd name="connsiteY5" fmla="*/ 4837372 h 5282814"/>
              <a:gd name="connsiteX6" fmla="*/ 2331287 w 7322402"/>
              <a:gd name="connsiteY6" fmla="*/ 5023080 h 52828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322402" h="5282814">
                <a:moveTo>
                  <a:pt x="451547" y="4315281"/>
                </a:moveTo>
                <a:lnTo>
                  <a:pt x="0" y="898517"/>
                </a:lnTo>
                <a:lnTo>
                  <a:pt x="6798883" y="0"/>
                </a:lnTo>
                <a:lnTo>
                  <a:pt x="7037967" y="1809095"/>
                </a:lnTo>
                <a:lnTo>
                  <a:pt x="7322402" y="3961354"/>
                </a:lnTo>
                <a:lnTo>
                  <a:pt x="5607140" y="4837372"/>
                </a:lnTo>
                <a:cubicBezTo>
                  <a:pt x="4586236" y="5358188"/>
                  <a:pt x="3402420" y="5425211"/>
                  <a:pt x="2331287" y="5023080"/>
                </a:cubicBezTo>
                <a:close/>
              </a:path>
            </a:pathLst>
          </a:custGeom>
          <a:blipFill rotWithShape="0" dpi="0">
            <a:blip xmlns:r="http://schemas.openxmlformats.org/officeDocument/2006/relationships" r:embed="rId7" cstate="print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728" name="任意多边形: 形状 34"/>
          <p:cNvSpPr/>
          <p:nvPr userDrawn="1">
            <p:custDataLst>
              <p:tags r:id="rId8"/>
            </p:custDataLst>
          </p:nvPr>
        </p:nvSpPr>
        <p:spPr>
          <a:xfrm rot="5851703">
            <a:off x="8698479" y="2908024"/>
            <a:ext cx="6254019" cy="1557654"/>
          </a:xfrm>
          <a:custGeom>
            <a:avLst/>
            <a:gdLst>
              <a:gd name="connsiteX0" fmla="*/ 0 w 6254019"/>
              <a:gd name="connsiteY0" fmla="*/ 822384 h 1557654"/>
              <a:gd name="connsiteX1" fmla="*/ 6222805 w 6254019"/>
              <a:gd name="connsiteY1" fmla="*/ 0 h 1557654"/>
              <a:gd name="connsiteX2" fmla="*/ 6254019 w 6254019"/>
              <a:gd name="connsiteY2" fmla="*/ 236195 h 1557654"/>
              <a:gd name="connsiteX3" fmla="*/ 4538759 w 6254019"/>
              <a:gd name="connsiteY3" fmla="*/ 1112212 h 1557654"/>
              <a:gd name="connsiteX4" fmla="*/ 1262906 w 6254019"/>
              <a:gd name="connsiteY4" fmla="*/ 1297920 h 15576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54019" h="1557654">
                <a:moveTo>
                  <a:pt x="0" y="822384"/>
                </a:moveTo>
                <a:lnTo>
                  <a:pt x="6222805" y="0"/>
                </a:lnTo>
                <a:lnTo>
                  <a:pt x="6254019" y="236195"/>
                </a:lnTo>
                <a:lnTo>
                  <a:pt x="4538759" y="1112212"/>
                </a:lnTo>
                <a:cubicBezTo>
                  <a:pt x="3517855" y="1633028"/>
                  <a:pt x="2334039" y="1700051"/>
                  <a:pt x="1262906" y="1297920"/>
                </a:cubicBez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pic>
        <p:nvPicPr>
          <p:cNvPr id="2097157" name="图片 35" descr="图片包含 看着, 西装, 穿着, 男人  描述已自动生成"/>
          <p:cNvPicPr>
            <a:picLocks noChangeAspect="1"/>
          </p:cNvPicPr>
          <p:nvPr userDrawn="1">
            <p:custDataLst>
              <p:tags r:id="rId9"/>
            </p:custDataLst>
          </p:nvPr>
        </p:nvPicPr>
        <p:blipFill rotWithShape="1">
          <a:blip xmlns:r="http://schemas.openxmlformats.org/officeDocument/2006/relationships" r:embed="rId10"/>
          <a:srcRect/>
          <a:stretch>
            <a:fillRect/>
          </a:stretch>
        </p:blipFill>
        <p:spPr>
          <a:xfrm>
            <a:off x="6727897" y="660303"/>
            <a:ext cx="5464103" cy="6155969"/>
          </a:xfrm>
          <a:prstGeom prst="rect"/>
        </p:spPr>
      </p:pic>
      <p:sp>
        <p:nvSpPr>
          <p:cNvPr id="1048730" name="标题 1"/>
          <p:cNvSpPr>
            <a:spLocks noGrp="1"/>
          </p:cNvSpPr>
          <p:nvPr>
            <p:ph type="title" hasCustomPrompt="1"/>
            <p:custDataLst>
              <p:tags r:id="rId11"/>
            </p:custDataLst>
          </p:nvPr>
        </p:nvSpPr>
        <p:spPr>
          <a:xfrm>
            <a:off x="866000" y="3429075"/>
            <a:ext cx="9144000" cy="1152000"/>
          </a:xfrm>
        </p:spPr>
        <p:txBody>
          <a:bodyPr anchor="b"/>
          <a:lstStyle>
            <a:lvl1pPr algn="l">
              <a:defRPr cap="none" sz="6500" kern="0" normalizeH="0" spc="300" strike="noStrike" u="none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</a:defRPr>
            </a:lvl1pPr>
          </a:lstStyle>
          <a:p>
            <a:r>
              <a:rPr altLang="en-US" dirty="0" lang="zh-CN"/>
              <a:t>添加章节标题</a:t>
            </a:r>
            <a:endParaRPr altLang="en-US" dirty="0" lang="zh-CN"/>
          </a:p>
        </p:txBody>
      </p:sp>
      <p:sp>
        <p:nvSpPr>
          <p:cNvPr id="1048732" name="日期占位符 3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4" name="页脚占位符 4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6" name="灯片编号占位符 5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38" name="文本占位符 7"/>
          <p:cNvSpPr>
            <a:spLocks noGrp="1"/>
          </p:cNvSpPr>
          <p:nvPr>
            <p:ph type="body" sz="quarter" idx="13" hasCustomPrompt="1"/>
            <p:custDataLst>
              <p:tags r:id="rId15"/>
            </p:custDataLst>
          </p:nvPr>
        </p:nvSpPr>
        <p:spPr>
          <a:xfrm>
            <a:off x="866140" y="1967980"/>
            <a:ext cx="9144000" cy="1224000"/>
          </a:xfrm>
        </p:spPr>
        <p:txBody>
          <a:bodyPr anchor="ctr">
            <a:normAutofit/>
          </a:bodyPr>
          <a:lstStyle>
            <a:lvl1pPr algn="l" indent="0" marL="0">
              <a:buNone/>
              <a:defRPr b="1" sz="50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pPr lvl="0"/>
            <a:r>
              <a:rPr altLang="zh-CN" dirty="0" lang="en-US"/>
              <a:t>PART 01</a:t>
            </a:r>
            <a:endParaRPr altLang="zh-CN" dirty="0"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42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6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8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0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4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56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58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60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62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4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6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70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2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4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6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8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80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2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84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6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88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92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94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96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98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25" descr="高楼大厦的景色  描述已自动生成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/>
          <a:stretch>
            <a:fillRect/>
          </a:stretch>
        </p:blipFill>
        <p:spPr>
          <a:xfrm>
            <a:off x="1" y="0"/>
            <a:ext cx="12191999" cy="6858000"/>
          </a:xfrm>
          <a:custGeom>
            <a:avLst/>
            <a:gdLst>
              <a:gd name="connsiteX0" fmla="*/ 0 w 12191999"/>
              <a:gd name="connsiteY0" fmla="*/ 0 h 6858000"/>
              <a:gd name="connsiteX1" fmla="*/ 12191999 w 12191999"/>
              <a:gd name="connsiteY1" fmla="*/ 0 h 6858000"/>
              <a:gd name="connsiteX2" fmla="*/ 12191999 w 12191999"/>
              <a:gd name="connsiteY2" fmla="*/ 6858000 h 6858000"/>
              <a:gd name="connsiteX3" fmla="*/ 0 w 12191999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1999" h="6858000">
                <a:moveTo>
                  <a:pt x="0" y="0"/>
                </a:moveTo>
                <a:lnTo>
                  <a:pt x="12191999" y="0"/>
                </a:lnTo>
                <a:lnTo>
                  <a:pt x="12191999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800" name="任意多边形: 形状 74"/>
          <p:cNvSpPr/>
          <p:nvPr userDrawn="1">
            <p:custDataLst>
              <p:tags r:id="rId3"/>
            </p:custDataLst>
          </p:nvPr>
        </p:nvSpPr>
        <p:spPr>
          <a:xfrm>
            <a:off x="635" y="749935"/>
            <a:ext cx="12192000" cy="5982335"/>
          </a:xfrm>
          <a:custGeom>
            <a:avLst/>
            <a:gdLst>
              <a:gd name="connsiteX0" fmla="*/ 0 w 12191675"/>
              <a:gd name="connsiteY0" fmla="*/ 0 h 5982270"/>
              <a:gd name="connsiteX1" fmla="*/ 12191675 w 12191675"/>
              <a:gd name="connsiteY1" fmla="*/ 0 h 5982270"/>
              <a:gd name="connsiteX2" fmla="*/ 12191675 w 12191675"/>
              <a:gd name="connsiteY2" fmla="*/ 1605799 h 5982270"/>
              <a:gd name="connsiteX3" fmla="*/ 11697156 w 12191675"/>
              <a:gd name="connsiteY3" fmla="*/ 1605799 h 5982270"/>
              <a:gd name="connsiteX4" fmla="*/ 9484778 w 12191675"/>
              <a:gd name="connsiteY4" fmla="*/ 2275126 h 5982270"/>
              <a:gd name="connsiteX5" fmla="*/ 2629672 w 12191675"/>
              <a:gd name="connsiteY5" fmla="*/ 5776163 h 5982270"/>
              <a:gd name="connsiteX6" fmla="*/ 1113923 w 12191675"/>
              <a:gd name="connsiteY6" fmla="*/ 5862090 h 5982270"/>
              <a:gd name="connsiteX7" fmla="*/ 0 w 12191675"/>
              <a:gd name="connsiteY7" fmla="*/ 5442653 h 59822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1675" h="5982270">
                <a:moveTo>
                  <a:pt x="0" y="0"/>
                </a:moveTo>
                <a:lnTo>
                  <a:pt x="12191675" y="0"/>
                </a:lnTo>
                <a:lnTo>
                  <a:pt x="12191675" y="1605799"/>
                </a:lnTo>
                <a:lnTo>
                  <a:pt x="11697156" y="1605799"/>
                </a:lnTo>
                <a:cubicBezTo>
                  <a:pt x="10929545" y="1605799"/>
                  <a:pt x="10171984" y="1924310"/>
                  <a:pt x="9484778" y="2275126"/>
                </a:cubicBezTo>
                <a:lnTo>
                  <a:pt x="2629672" y="5776163"/>
                </a:lnTo>
                <a:cubicBezTo>
                  <a:pt x="2157296" y="6017146"/>
                  <a:pt x="1609540" y="6048158"/>
                  <a:pt x="1113923" y="5862090"/>
                </a:cubicBezTo>
                <a:lnTo>
                  <a:pt x="0" y="5442653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70000">
                <a:schemeClr val="accent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802" name="任意多边形: 形状 26"/>
          <p:cNvSpPr/>
          <p:nvPr userDrawn="1">
            <p:custDataLst>
              <p:tags r:id="rId4"/>
            </p:custDataLst>
          </p:nvPr>
        </p:nvSpPr>
        <p:spPr>
          <a:xfrm>
            <a:off x="635" y="0"/>
            <a:ext cx="12191365" cy="6395085"/>
          </a:xfrm>
          <a:custGeom>
            <a:avLst/>
            <a:gdLst>
              <a:gd name="connsiteX0" fmla="*/ 0 w 12192000"/>
              <a:gd name="connsiteY0" fmla="*/ 0 h 6395235"/>
              <a:gd name="connsiteX1" fmla="*/ 12192000 w 12192000"/>
              <a:gd name="connsiteY1" fmla="*/ 0 h 6395235"/>
              <a:gd name="connsiteX2" fmla="*/ 12192000 w 12192000"/>
              <a:gd name="connsiteY2" fmla="*/ 504406 h 6395235"/>
              <a:gd name="connsiteX3" fmla="*/ 12191674 w 12192000"/>
              <a:gd name="connsiteY3" fmla="*/ 504406 h 6395235"/>
              <a:gd name="connsiteX4" fmla="*/ 12191674 w 12192000"/>
              <a:gd name="connsiteY4" fmla="*/ 689609 h 6395235"/>
              <a:gd name="connsiteX5" fmla="*/ 12191999 w 12192000"/>
              <a:gd name="connsiteY5" fmla="*/ 689609 h 6395235"/>
              <a:gd name="connsiteX6" fmla="*/ 12191999 w 12192000"/>
              <a:gd name="connsiteY6" fmla="*/ 2305276 h 6395235"/>
              <a:gd name="connsiteX7" fmla="*/ 11714999 w 12192000"/>
              <a:gd name="connsiteY7" fmla="*/ 2305276 h 6395235"/>
              <a:gd name="connsiteX8" fmla="*/ 9520484 w 12192000"/>
              <a:gd name="connsiteY8" fmla="*/ 2819947 h 6395235"/>
              <a:gd name="connsiteX9" fmla="*/ 2720725 w 12192000"/>
              <a:gd name="connsiteY9" fmla="*/ 6196459 h 6395235"/>
              <a:gd name="connsiteX10" fmla="*/ 1217215 w 12192000"/>
              <a:gd name="connsiteY10" fmla="*/ 6279330 h 6395235"/>
              <a:gd name="connsiteX11" fmla="*/ 323 w 12192000"/>
              <a:gd name="connsiteY11" fmla="*/ 5833822 h 6395235"/>
              <a:gd name="connsiteX12" fmla="*/ 323 w 12192000"/>
              <a:gd name="connsiteY12" fmla="*/ 778509 h 6395235"/>
              <a:gd name="connsiteX13" fmla="*/ 0 w 12192000"/>
              <a:gd name="connsiteY13" fmla="*/ 778509 h 63952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2192000" h="6395235">
                <a:moveTo>
                  <a:pt x="0" y="0"/>
                </a:moveTo>
                <a:lnTo>
                  <a:pt x="12192000" y="0"/>
                </a:lnTo>
                <a:lnTo>
                  <a:pt x="12192000" y="504406"/>
                </a:lnTo>
                <a:lnTo>
                  <a:pt x="12191674" y="504406"/>
                </a:lnTo>
                <a:lnTo>
                  <a:pt x="12191674" y="689609"/>
                </a:lnTo>
                <a:lnTo>
                  <a:pt x="12191999" y="689609"/>
                </a:lnTo>
                <a:lnTo>
                  <a:pt x="12191999" y="2305276"/>
                </a:lnTo>
                <a:lnTo>
                  <a:pt x="11714999" y="2305276"/>
                </a:lnTo>
                <a:cubicBezTo>
                  <a:pt x="10953586" y="2305276"/>
                  <a:pt x="10202142" y="2481610"/>
                  <a:pt x="9520484" y="2819947"/>
                </a:cubicBezTo>
                <a:lnTo>
                  <a:pt x="2720725" y="6196459"/>
                </a:lnTo>
                <a:cubicBezTo>
                  <a:pt x="2252163" y="6428871"/>
                  <a:pt x="1708831" y="6458780"/>
                  <a:pt x="1217215" y="6279330"/>
                </a:cubicBezTo>
                <a:lnTo>
                  <a:pt x="323" y="5833822"/>
                </a:lnTo>
                <a:lnTo>
                  <a:pt x="323" y="778509"/>
                </a:lnTo>
                <a:lnTo>
                  <a:pt x="0" y="77850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804" name="任意多边形: 形状 28"/>
          <p:cNvSpPr/>
          <p:nvPr userDrawn="1">
            <p:custDataLst>
              <p:tags r:id="rId5"/>
            </p:custDataLst>
          </p:nvPr>
        </p:nvSpPr>
        <p:spPr>
          <a:xfrm>
            <a:off x="0" y="0"/>
            <a:ext cx="12192000" cy="6395085"/>
          </a:xfrm>
          <a:custGeom>
            <a:avLst/>
            <a:gdLst>
              <a:gd name="connsiteX0" fmla="*/ 0 w 12192000"/>
              <a:gd name="connsiteY0" fmla="*/ 0 h 6395235"/>
              <a:gd name="connsiteX1" fmla="*/ 12192000 w 12192000"/>
              <a:gd name="connsiteY1" fmla="*/ 0 h 6395235"/>
              <a:gd name="connsiteX2" fmla="*/ 12192000 w 12192000"/>
              <a:gd name="connsiteY2" fmla="*/ 504406 h 6395235"/>
              <a:gd name="connsiteX3" fmla="*/ 12191674 w 12192000"/>
              <a:gd name="connsiteY3" fmla="*/ 504406 h 6395235"/>
              <a:gd name="connsiteX4" fmla="*/ 12191674 w 12192000"/>
              <a:gd name="connsiteY4" fmla="*/ 689609 h 6395235"/>
              <a:gd name="connsiteX5" fmla="*/ 12191999 w 12192000"/>
              <a:gd name="connsiteY5" fmla="*/ 689609 h 6395235"/>
              <a:gd name="connsiteX6" fmla="*/ 12191999 w 12192000"/>
              <a:gd name="connsiteY6" fmla="*/ 2305276 h 6395235"/>
              <a:gd name="connsiteX7" fmla="*/ 11714999 w 12192000"/>
              <a:gd name="connsiteY7" fmla="*/ 2305276 h 6395235"/>
              <a:gd name="connsiteX8" fmla="*/ 9520484 w 12192000"/>
              <a:gd name="connsiteY8" fmla="*/ 2819947 h 6395235"/>
              <a:gd name="connsiteX9" fmla="*/ 2720725 w 12192000"/>
              <a:gd name="connsiteY9" fmla="*/ 6196459 h 6395235"/>
              <a:gd name="connsiteX10" fmla="*/ 1217215 w 12192000"/>
              <a:gd name="connsiteY10" fmla="*/ 6279330 h 6395235"/>
              <a:gd name="connsiteX11" fmla="*/ 323 w 12192000"/>
              <a:gd name="connsiteY11" fmla="*/ 5833822 h 6395235"/>
              <a:gd name="connsiteX12" fmla="*/ 323 w 12192000"/>
              <a:gd name="connsiteY12" fmla="*/ 778509 h 6395235"/>
              <a:gd name="connsiteX13" fmla="*/ 0 w 12192000"/>
              <a:gd name="connsiteY13" fmla="*/ 778509 h 63952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2192000" h="6395235">
                <a:moveTo>
                  <a:pt x="0" y="0"/>
                </a:moveTo>
                <a:lnTo>
                  <a:pt x="12192000" y="0"/>
                </a:lnTo>
                <a:lnTo>
                  <a:pt x="12192000" y="504406"/>
                </a:lnTo>
                <a:lnTo>
                  <a:pt x="12191674" y="504406"/>
                </a:lnTo>
                <a:lnTo>
                  <a:pt x="12191674" y="689609"/>
                </a:lnTo>
                <a:lnTo>
                  <a:pt x="12191999" y="689609"/>
                </a:lnTo>
                <a:lnTo>
                  <a:pt x="12191999" y="2305276"/>
                </a:lnTo>
                <a:lnTo>
                  <a:pt x="11714999" y="2305276"/>
                </a:lnTo>
                <a:cubicBezTo>
                  <a:pt x="10953586" y="2305276"/>
                  <a:pt x="10202142" y="2481610"/>
                  <a:pt x="9520484" y="2819947"/>
                </a:cubicBezTo>
                <a:lnTo>
                  <a:pt x="2720725" y="6196459"/>
                </a:lnTo>
                <a:cubicBezTo>
                  <a:pt x="2252163" y="6428871"/>
                  <a:pt x="1708831" y="6458780"/>
                  <a:pt x="1217215" y="6279330"/>
                </a:cubicBezTo>
                <a:lnTo>
                  <a:pt x="323" y="5833822"/>
                </a:lnTo>
                <a:lnTo>
                  <a:pt x="323" y="778509"/>
                </a:lnTo>
                <a:lnTo>
                  <a:pt x="0" y="778509"/>
                </a:lnTo>
                <a:close/>
              </a:path>
            </a:pathLst>
          </a:custGeom>
          <a:blipFill>
            <a:blip xmlns:r="http://schemas.openxmlformats.org/officeDocument/2006/relationships" r:embed="rId6" cstate="print">
              <a:alphaModFix amt="10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pic>
        <p:nvPicPr>
          <p:cNvPr id="2097161" name="图片 30" descr="图片包含 看着, 西装, 穿着, 男人  描述已自动生成"/>
          <p:cNvPicPr>
            <a:picLocks noChangeAspect="1"/>
          </p:cNvPicPr>
          <p:nvPr userDrawn="1">
            <p:custDataLst>
              <p:tags r:id="rId7"/>
            </p:custDataLst>
          </p:nvPr>
        </p:nvPicPr>
        <p:blipFill rotWithShape="1">
          <a:blip xmlns:r="http://schemas.openxmlformats.org/officeDocument/2006/relationships" r:embed="rId8"/>
          <a:srcRect/>
          <a:stretch>
            <a:fillRect/>
          </a:stretch>
        </p:blipFill>
        <p:spPr>
          <a:xfrm>
            <a:off x="7478212" y="0"/>
            <a:ext cx="4713788" cy="6858000"/>
          </a:xfrm>
          <a:custGeom>
            <a:avLst/>
            <a:gdLst>
              <a:gd name="connsiteX0" fmla="*/ 0 w 4713788"/>
              <a:gd name="connsiteY0" fmla="*/ 0 h 6858000"/>
              <a:gd name="connsiteX1" fmla="*/ 4713788 w 4713788"/>
              <a:gd name="connsiteY1" fmla="*/ 0 h 6858000"/>
              <a:gd name="connsiteX2" fmla="*/ 4713788 w 4713788"/>
              <a:gd name="connsiteY2" fmla="*/ 6858000 h 6858000"/>
              <a:gd name="connsiteX3" fmla="*/ 0 w 4713788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13788" h="6858000">
                <a:moveTo>
                  <a:pt x="0" y="0"/>
                </a:moveTo>
                <a:lnTo>
                  <a:pt x="4713788" y="0"/>
                </a:lnTo>
                <a:lnTo>
                  <a:pt x="4713788" y="6858000"/>
                </a:lnTo>
                <a:lnTo>
                  <a:pt x="0" y="6858000"/>
                </a:lnTo>
                <a:close/>
              </a:path>
            </a:pathLst>
          </a:custGeom>
        </p:spPr>
      </p:pic>
      <p:grpSp>
        <p:nvGrpSpPr>
          <p:cNvPr id="55" name="组合 10"/>
          <p:cNvGrpSpPr/>
          <p:nvPr userDrawn="1">
            <p:custDataLst>
              <p:tags r:id="rId9"/>
            </p:custDataLst>
          </p:nvPr>
        </p:nvGrpSpPr>
        <p:grpSpPr>
          <a:xfrm>
            <a:off x="545765" y="3282356"/>
            <a:ext cx="5593097" cy="828421"/>
            <a:chOff x="686586" y="3785277"/>
            <a:chExt cx="5593097" cy="828421"/>
          </a:xfrm>
        </p:grpSpPr>
        <p:sp>
          <p:nvSpPr>
            <p:cNvPr id="1048806" name="任意多边形: 形状 19"/>
            <p:cNvSpPr/>
            <p:nvPr>
              <p:custDataLst>
                <p:tags r:id="rId10"/>
              </p:custDataLst>
            </p:nvPr>
          </p:nvSpPr>
          <p:spPr>
            <a:xfrm>
              <a:off x="991966" y="4394705"/>
              <a:ext cx="5287717" cy="218993"/>
            </a:xfrm>
            <a:custGeom>
              <a:avLst/>
              <a:gdLst>
                <a:gd name="connsiteX0" fmla="*/ 0 w 6286500"/>
                <a:gd name="connsiteY0" fmla="*/ 6350 h 298450"/>
                <a:gd name="connsiteX1" fmla="*/ 679450 w 6286500"/>
                <a:gd name="connsiteY1" fmla="*/ 6350 h 298450"/>
                <a:gd name="connsiteX2" fmla="*/ 679450 w 6286500"/>
                <a:gd name="connsiteY2" fmla="*/ 298450 h 298450"/>
                <a:gd name="connsiteX3" fmla="*/ 958850 w 6286500"/>
                <a:gd name="connsiteY3" fmla="*/ 0 h 298450"/>
                <a:gd name="connsiteX4" fmla="*/ 6286500 w 6286500"/>
                <a:gd name="connsiteY4" fmla="*/ 0 h 298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286500" h="298450">
                  <a:moveTo>
                    <a:pt x="0" y="6350"/>
                  </a:moveTo>
                  <a:lnTo>
                    <a:pt x="679450" y="6350"/>
                  </a:lnTo>
                  <a:lnTo>
                    <a:pt x="679450" y="298450"/>
                  </a:lnTo>
                  <a:lnTo>
                    <a:pt x="958850" y="0"/>
                  </a:lnTo>
                  <a:lnTo>
                    <a:pt x="6286500" y="0"/>
                  </a:lnTo>
                </a:path>
              </a:pathLst>
            </a:custGeom>
            <a:noFill/>
            <a:ln w="25400">
              <a:gradFill flip="none" rotWithShape="1">
                <a:gsLst>
                  <a:gs pos="0">
                    <a:schemeClr val="accent1">
                      <a:lumMod val="60000"/>
                      <a:lumOff val="40000"/>
                    </a:schemeClr>
                  </a:gs>
                  <a:gs pos="70000">
                    <a:schemeClr val="accent1"/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/>
              <a:endParaRPr altLang="en-US" dirty="0" lang="zh-CN">
                <a:cs typeface="微软雅黑" panose="020B0503020204020204" charset="-122"/>
              </a:endParaRPr>
            </a:p>
          </p:txBody>
        </p:sp>
        <p:sp>
          <p:nvSpPr>
            <p:cNvPr id="1048808" name="弧形 12"/>
            <p:cNvSpPr/>
            <p:nvPr>
              <p:custDataLst>
                <p:tags r:id="rId11"/>
              </p:custDataLst>
            </p:nvPr>
          </p:nvSpPr>
          <p:spPr>
            <a:xfrm rot="10800000">
              <a:off x="686586" y="3785277"/>
              <a:ext cx="616374" cy="616374"/>
            </a:xfrm>
            <a:prstGeom prst="arc"/>
            <a:ln w="25400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 rtlCol="0"/>
            <a:p>
              <a:pPr algn="ctr"/>
              <a:endParaRPr altLang="en-US" lang="zh-CN">
                <a:cs typeface="微软雅黑" panose="020B0503020204020204" charset="-122"/>
              </a:endParaRPr>
            </a:p>
          </p:txBody>
        </p:sp>
      </p:grpSp>
      <p:sp>
        <p:nvSpPr>
          <p:cNvPr id="1048810" name="标题 1"/>
          <p:cNvSpPr>
            <a:spLocks noGrp="1"/>
          </p:cNvSpPr>
          <p:nvPr>
            <p:ph type="ctrTitle" hasCustomPrompt="1"/>
            <p:custDataLst>
              <p:tags r:id="rId12"/>
            </p:custDataLst>
          </p:nvPr>
        </p:nvSpPr>
        <p:spPr>
          <a:xfrm>
            <a:off x="673100" y="1793795"/>
            <a:ext cx="10515000" cy="1800000"/>
          </a:xfrm>
        </p:spPr>
        <p:txBody>
          <a:bodyPr anchor="b"/>
          <a:lstStyle>
            <a:lvl1pPr algn="l">
              <a:lnSpc>
                <a:spcPct val="100000"/>
              </a:lnSpc>
              <a:defRPr sz="7200"/>
            </a:lvl1pPr>
          </a:lstStyle>
          <a:p>
            <a:r>
              <a:rPr altLang="en-US" dirty="0" lang="zh-CN"/>
              <a:t>感谢您的观看</a:t>
            </a:r>
            <a:endParaRPr altLang="en-US" dirty="0" lang="zh-CN"/>
          </a:p>
        </p:txBody>
      </p:sp>
      <p:sp>
        <p:nvSpPr>
          <p:cNvPr id="1048812" name="日期占位符 3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14" name="页脚占位符 4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16" name="灯片编号占位符 5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818" name="文本占位符 23"/>
          <p:cNvSpPr>
            <a:spLocks noGrp="1"/>
          </p:cNvSpPr>
          <p:nvPr>
            <p:ph type="body" sz="quarter" idx="17" hasCustomPrompt="1"/>
            <p:custDataLst>
              <p:tags r:id="rId16"/>
            </p:custDataLst>
          </p:nvPr>
        </p:nvSpPr>
        <p:spPr>
          <a:xfrm>
            <a:off x="673100" y="4306570"/>
            <a:ext cx="2209800" cy="46355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/>
              </a:gs>
              <a:gs pos="70000">
                <a:schemeClr val="accent2"/>
              </a:gs>
            </a:gsLst>
            <a:lin ang="5400000" scaled="0"/>
          </a:gradFill>
        </p:spPr>
        <p:txBody>
          <a:bodyPr anchor="ctr">
            <a:normAutofit/>
          </a:bodyPr>
          <a:lstStyle>
            <a:lvl1pPr algn="ctr" indent="0" marL="0">
              <a:lnSpc>
                <a:spcPct val="100000"/>
              </a:lnSpc>
              <a:buNone/>
              <a:defRPr sz="17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汇报人：稻小壳</a:t>
            </a:r>
            <a:endParaRPr altLang="en-US" dirty="0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83.xml"/><Relationship Id="rId13" Type="http://schemas.openxmlformats.org/officeDocument/2006/relationships/tags" Target="../tags/tag84.xml"/><Relationship Id="rId14" Type="http://schemas.openxmlformats.org/officeDocument/2006/relationships/tags" Target="../tags/tag85.xml"/><Relationship Id="rId15" Type="http://schemas.openxmlformats.org/officeDocument/2006/relationships/tags" Target="../tags/tag86.xml"/><Relationship Id="rId16" Type="http://schemas.openxmlformats.org/officeDocument/2006/relationships/tags" Target="../tags/tag87.xml"/><Relationship Id="rId17" Type="http://schemas.openxmlformats.org/officeDocument/2006/relationships/tags" Target="../tags/tag88.xml"/><Relationship Id="rId18" Type="http://schemas.openxmlformats.org/officeDocument/2006/relationships/tags" Target="../tags/tag89.xml"/><Relationship Id="rId19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6971" r:id="rId1"/>
    <p:sldLayoutId id="2147486972" r:id="rId2"/>
    <p:sldLayoutId id="2147486973" r:id="rId3"/>
    <p:sldLayoutId id="2147486974" r:id="rId4"/>
    <p:sldLayoutId id="2147486975" r:id="rId5"/>
    <p:sldLayoutId id="2147486976" r:id="rId6"/>
    <p:sldLayoutId id="2147486977" r:id="rId7"/>
    <p:sldLayoutId id="2147486978" r:id="rId8"/>
    <p:sldLayoutId id="2147486979" r:id="rId9"/>
    <p:sldLayoutId id="2147486980" r:id="rId10"/>
    <p:sldLayoutId id="2147486981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4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533400" y="22665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56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58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0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2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4" name="任意多边形: 形状 15"/>
          <p:cNvSpPr/>
          <p:nvPr userDrawn="1">
            <p:custDataLst>
              <p:tags r:id="rId17"/>
            </p:custDataLst>
          </p:nvPr>
        </p:nvSpPr>
        <p:spPr>
          <a:xfrm>
            <a:off x="0" y="6071235"/>
            <a:ext cx="12192000" cy="786765"/>
          </a:xfrm>
          <a:custGeom>
            <a:avLst/>
            <a:gdLst>
              <a:gd name="connsiteX0" fmla="*/ 0 w 12192000"/>
              <a:gd name="connsiteY0" fmla="*/ 262511 h 787006"/>
              <a:gd name="connsiteX1" fmla="*/ 139069 w 12192000"/>
              <a:gd name="connsiteY1" fmla="*/ 352466 h 787006"/>
              <a:gd name="connsiteX2" fmla="*/ 1238919 w 12192000"/>
              <a:gd name="connsiteY2" fmla="*/ 757571 h 787006"/>
              <a:gd name="connsiteX3" fmla="*/ 1425487 w 12192000"/>
              <a:gd name="connsiteY3" fmla="*/ 787006 h 787006"/>
              <a:gd name="connsiteX4" fmla="*/ 0 w 12192000"/>
              <a:gd name="connsiteY4" fmla="*/ 787006 h 787006"/>
              <a:gd name="connsiteX5" fmla="*/ 12192000 w 12192000"/>
              <a:gd name="connsiteY5" fmla="*/ 0 h 787006"/>
              <a:gd name="connsiteX6" fmla="*/ 12192000 w 12192000"/>
              <a:gd name="connsiteY6" fmla="*/ 787006 h 787006"/>
              <a:gd name="connsiteX7" fmla="*/ 4106104 w 12192000"/>
              <a:gd name="connsiteY7" fmla="*/ 787006 h 787006"/>
              <a:gd name="connsiteX8" fmla="*/ 4329119 w 12192000"/>
              <a:gd name="connsiteY8" fmla="*/ 774828 h 787006"/>
              <a:gd name="connsiteX9" fmla="*/ 11868789 w 12192000"/>
              <a:gd name="connsiteY9" fmla="*/ 40210 h 7870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192000" h="787006">
                <a:moveTo>
                  <a:pt x="0" y="262511"/>
                </a:moveTo>
                <a:lnTo>
                  <a:pt x="139069" y="352466"/>
                </a:lnTo>
                <a:cubicBezTo>
                  <a:pt x="447282" y="530869"/>
                  <a:pt x="809694" y="676884"/>
                  <a:pt x="1238919" y="757571"/>
                </a:cubicBezTo>
                <a:lnTo>
                  <a:pt x="1425487" y="787006"/>
                </a:lnTo>
                <a:lnTo>
                  <a:pt x="0" y="787006"/>
                </a:lnTo>
                <a:close/>
                <a:moveTo>
                  <a:pt x="12192000" y="0"/>
                </a:moveTo>
                <a:lnTo>
                  <a:pt x="12192000" y="787006"/>
                </a:lnTo>
                <a:lnTo>
                  <a:pt x="4106104" y="787006"/>
                </a:lnTo>
                <a:lnTo>
                  <a:pt x="4329119" y="774828"/>
                </a:lnTo>
                <a:cubicBezTo>
                  <a:pt x="6741375" y="633671"/>
                  <a:pt x="9860077" y="287959"/>
                  <a:pt x="11868789" y="40210"/>
                </a:cubicBezTo>
                <a:close/>
              </a:path>
            </a:pathLst>
          </a:custGeom>
          <a:gradFill>
            <a:gsLst>
              <a:gs pos="0">
                <a:schemeClr val="accent1"/>
              </a:gs>
              <a:gs pos="70000">
                <a:schemeClr val="accent2"/>
              </a:gs>
            </a:gsLst>
            <a:lin ang="5400000" scaled="1"/>
          </a:gradFill>
          <a:ln>
            <a:noFill/>
          </a:ln>
          <a:effectLst>
            <a:outerShdw blurRad="177800" dir="2700000" dist="127000" rotWithShape="0">
              <a:schemeClr val="accent1"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666" name="KSO_TEMPLATE" hidden="1"/>
          <p:cNvSpPr/>
          <p:nvPr userDrawn="1">
            <p:custDataLst>
              <p:tags r:id="rId18"/>
            </p:custDataLst>
          </p:nvPr>
        </p:nvSpPr>
        <p:spPr>
          <a:xfrm>
            <a:off x="0" y="0"/>
            <a:ext cx="0" cy="0"/>
          </a:xfrm>
          <a:prstGeom prst="rect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7008" r:id="rId1"/>
    <p:sldLayoutId id="2147487009" r:id="rId2"/>
    <p:sldLayoutId id="2147487010" r:id="rId3"/>
    <p:sldLayoutId id="2147487011" r:id="rId4"/>
    <p:sldLayoutId id="2147487012" r:id="rId5"/>
    <p:sldLayoutId id="2147487013" r:id="rId6"/>
    <p:sldLayoutId id="2147487014" r:id="rId7"/>
    <p:sldLayoutId id="2147487015" r:id="rId8"/>
    <p:sldLayoutId id="2147487016" r:id="rId9"/>
    <p:sldLayoutId id="2147487017" r:id="rId10"/>
    <p:sldLayoutId id="2147487018" r:id="rId11"/>
  </p:sldLayoutIdLs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3200" kern="1200">
          <a:gradFill>
            <a:gsLst>
              <a:gs pos="0">
                <a:schemeClr val="accent1"/>
              </a:gs>
              <a:gs pos="70000">
                <a:schemeClr val="accent2"/>
              </a:gs>
            </a:gsLst>
            <a:lin ang="5400000" scaled="0"/>
          </a:gra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90.xml"/><Relationship Id="rId2" Type="http://schemas.openxmlformats.org/officeDocument/2006/relationships/tags" Target="../tags/tag91.xml"/><Relationship Id="rId3" Type="http://schemas.openxmlformats.org/officeDocument/2006/relationships/tags" Target="../tags/tag92.xml"/><Relationship Id="rId4" Type="http://schemas.openxmlformats.org/officeDocument/2006/relationships/tags" Target="../tags/tag93.xml"/><Relationship Id="rId5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94.xml"/><Relationship Id="rId2" Type="http://schemas.openxmlformats.org/officeDocument/2006/relationships/tags" Target="../tags/tag95.xml"/><Relationship Id="rId3" Type="http://schemas.openxmlformats.org/officeDocument/2006/relationships/tags" Target="../tags/tag96.xml"/><Relationship Id="rId4" Type="http://schemas.openxmlformats.org/officeDocument/2006/relationships/tags" Target="../tags/tag97.xml"/><Relationship Id="rId5" Type="http://schemas.openxmlformats.org/officeDocument/2006/relationships/tags" Target="../tags/tag98.xml"/><Relationship Id="rId6" Type="http://schemas.openxmlformats.org/officeDocument/2006/relationships/tags" Target="../tags/tag99.xml"/><Relationship Id="rId7" Type="http://schemas.openxmlformats.org/officeDocument/2006/relationships/image" Target="../media/image8.png"/><Relationship Id="rId8" Type="http://schemas.openxmlformats.org/officeDocument/2006/relationships/tags" Target="../tags/tag100.xml"/><Relationship Id="rId9" Type="http://schemas.openxmlformats.org/officeDocument/2006/relationships/tags" Target="../tags/tag101.xml"/><Relationship Id="rId10" Type="http://schemas.openxmlformats.org/officeDocument/2006/relationships/tags" Target="../tags/tag102.xml"/><Relationship Id="rId11" Type="http://schemas.openxmlformats.org/officeDocument/2006/relationships/tags" Target="../tags/tag103.xml"/><Relationship Id="rId12" Type="http://schemas.openxmlformats.org/officeDocument/2006/relationships/tags" Target="../tags/tag104.xml"/><Relationship Id="rId13" Type="http://schemas.openxmlformats.org/officeDocument/2006/relationships/tags" Target="../tags/tag105.xml"/><Relationship Id="rId14" Type="http://schemas.openxmlformats.org/officeDocument/2006/relationships/image" Target="../media/image9.png"/><Relationship Id="rId15" Type="http://schemas.openxmlformats.org/officeDocument/2006/relationships/tags" Target="../tags/tag106.xml"/><Relationship Id="rId16" Type="http://schemas.openxmlformats.org/officeDocument/2006/relationships/tags" Target="../tags/tag107.xml"/><Relationship Id="rId17" Type="http://schemas.openxmlformats.org/officeDocument/2006/relationships/tags" Target="../tags/tag108.xml"/><Relationship Id="rId18" Type="http://schemas.openxmlformats.org/officeDocument/2006/relationships/tags" Target="../tags/tag109.xml"/><Relationship Id="rId19" Type="http://schemas.openxmlformats.org/officeDocument/2006/relationships/tags" Target="../tags/tag110.xml"/><Relationship Id="rId20" Type="http://schemas.openxmlformats.org/officeDocument/2006/relationships/tags" Target="../tags/tag111.xml"/><Relationship Id="rId21" Type="http://schemas.openxmlformats.org/officeDocument/2006/relationships/image" Target="../media/image10.png"/><Relationship Id="rId22" Type="http://schemas.openxmlformats.org/officeDocument/2006/relationships/tags" Target="../tags/tag112.xml"/><Relationship Id="rId23" Type="http://schemas.openxmlformats.org/officeDocument/2006/relationships/tags" Target="../tags/tag113.xml"/><Relationship Id="rId24" Type="http://schemas.openxmlformats.org/officeDocument/2006/relationships/tags" Target="../tags/tag114.xml"/><Relationship Id="rId25" Type="http://schemas.openxmlformats.org/officeDocument/2006/relationships/tags" Target="../tags/tag115.xml"/><Relationship Id="rId26" Type="http://schemas.openxmlformats.org/officeDocument/2006/relationships/tags" Target="../tags/tag116.xml"/><Relationship Id="rId27" Type="http://schemas.openxmlformats.org/officeDocument/2006/relationships/tags" Target="../tags/tag117.xml"/><Relationship Id="rId28" Type="http://schemas.openxmlformats.org/officeDocument/2006/relationships/image" Target="../media/image11.png"/><Relationship Id="rId29" Type="http://schemas.openxmlformats.org/officeDocument/2006/relationships/tags" Target="../tags/tag118.xml"/><Relationship Id="rId30" Type="http://schemas.openxmlformats.org/officeDocument/2006/relationships/tags" Target="../tags/tag119.xml"/><Relationship Id="rId31" Type="http://schemas.openxmlformats.org/officeDocument/2006/relationships/tags" Target="../tags/tag120.xml"/><Relationship Id="rId32" Type="http://schemas.openxmlformats.org/officeDocument/2006/relationships/tags" Target="../tags/tag121.xml"/><Relationship Id="rId33" Type="http://schemas.openxmlformats.org/officeDocument/2006/relationships/tags" Target="../tags/tag122.xml"/><Relationship Id="rId34" Type="http://schemas.openxmlformats.org/officeDocument/2006/relationships/tags" Target="../tags/tag123.xml"/><Relationship Id="rId35" Type="http://schemas.openxmlformats.org/officeDocument/2006/relationships/image" Target="../media/image12.png"/><Relationship Id="rId36" Type="http://schemas.openxmlformats.org/officeDocument/2006/relationships/tags" Target="../tags/tag124.xml"/><Relationship Id="rId37" Type="http://schemas.openxmlformats.org/officeDocument/2006/relationships/tags" Target="../tags/tag125.xml"/><Relationship Id="rId38" Type="http://schemas.openxmlformats.org/officeDocument/2006/relationships/tags" Target="../tags/tag126.xml"/><Relationship Id="rId39" Type="http://schemas.openxmlformats.org/officeDocument/2006/relationships/tags" Target="../tags/tag127.xml"/><Relationship Id="rId40" Type="http://schemas.openxmlformats.org/officeDocument/2006/relationships/tags" Target="../tags/tag128.xml"/><Relationship Id="rId41" Type="http://schemas.openxmlformats.org/officeDocument/2006/relationships/tags" Target="../tags/tag129.xml"/><Relationship Id="rId42" Type="http://schemas.openxmlformats.org/officeDocument/2006/relationships/image" Target="../media/image13.png"/><Relationship Id="rId43" Type="http://schemas.openxmlformats.org/officeDocument/2006/relationships/tags" Target="../tags/tag130.xml"/><Relationship Id="rId44" Type="http://schemas.openxmlformats.org/officeDocument/2006/relationships/tags" Target="../tags/tag131.xml"/><Relationship Id="rId45" Type="http://schemas.openxmlformats.org/officeDocument/2006/relationships/tags" Target="../tags/tag132.xml"/><Relationship Id="rId46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33.xml"/><Relationship Id="rId2" Type="http://schemas.openxmlformats.org/officeDocument/2006/relationships/tags" Target="../tags/tag134.xml"/><Relationship Id="rId3" Type="http://schemas.openxmlformats.org/officeDocument/2006/relationships/tags" Target="../tags/tag135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36.xml"/><Relationship Id="rId2" Type="http://schemas.openxmlformats.org/officeDocument/2006/relationships/tags" Target="../tags/tag137.xml"/><Relationship Id="rId3" Type="http://schemas.openxmlformats.org/officeDocument/2006/relationships/tags" Target="../tags/tag138.xml"/><Relationship Id="rId4" Type="http://schemas.openxmlformats.org/officeDocument/2006/relationships/tags" Target="../tags/tag139.xml"/><Relationship Id="rId5" Type="http://schemas.openxmlformats.org/officeDocument/2006/relationships/tags" Target="../tags/tag140.xml"/><Relationship Id="rId6" Type="http://schemas.openxmlformats.org/officeDocument/2006/relationships/tags" Target="../tags/tag141.xml"/><Relationship Id="rId7" Type="http://schemas.openxmlformats.org/officeDocument/2006/relationships/tags" Target="../tags/tag142.xml"/><Relationship Id="rId8" Type="http://schemas.openxmlformats.org/officeDocument/2006/relationships/tags" Target="../tags/tag143.xml"/><Relationship Id="rId9" Type="http://schemas.openxmlformats.org/officeDocument/2006/relationships/tags" Target="../tags/tag144.xml"/><Relationship Id="rId10" Type="http://schemas.openxmlformats.org/officeDocument/2006/relationships/tags" Target="../tags/tag145.xml"/><Relationship Id="rId11" Type="http://schemas.openxmlformats.org/officeDocument/2006/relationships/tags" Target="../tags/tag146.xml"/><Relationship Id="rId12" Type="http://schemas.openxmlformats.org/officeDocument/2006/relationships/tags" Target="../tags/tag147.xml"/><Relationship Id="rId13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48.xml"/><Relationship Id="rId2" Type="http://schemas.openxmlformats.org/officeDocument/2006/relationships/tags" Target="../tags/tag149.xml"/><Relationship Id="rId3" Type="http://schemas.openxmlformats.org/officeDocument/2006/relationships/tags" Target="../tags/tag150.xml"/><Relationship Id="rId4" Type="http://schemas.openxmlformats.org/officeDocument/2006/relationships/tags" Target="../tags/tag151.xml"/><Relationship Id="rId5" Type="http://schemas.openxmlformats.org/officeDocument/2006/relationships/tags" Target="../tags/tag152.xml"/><Relationship Id="rId6" Type="http://schemas.openxmlformats.org/officeDocument/2006/relationships/tags" Target="../tags/tag153.xml"/><Relationship Id="rId7" Type="http://schemas.openxmlformats.org/officeDocument/2006/relationships/tags" Target="../tags/tag154.xml"/><Relationship Id="rId8" Type="http://schemas.openxmlformats.org/officeDocument/2006/relationships/tags" Target="../tags/tag155.xml"/><Relationship Id="rId9" Type="http://schemas.openxmlformats.org/officeDocument/2006/relationships/tags" Target="../tags/tag156.xml"/><Relationship Id="rId10" Type="http://schemas.openxmlformats.org/officeDocument/2006/relationships/tags" Target="../tags/tag157.xml"/><Relationship Id="rId11" Type="http://schemas.openxmlformats.org/officeDocument/2006/relationships/tags" Target="../tags/tag158.xml"/><Relationship Id="rId12" Type="http://schemas.openxmlformats.org/officeDocument/2006/relationships/tags" Target="../tags/tag159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60.xml"/><Relationship Id="rId2" Type="http://schemas.openxmlformats.org/officeDocument/2006/relationships/tags" Target="../tags/tag161.xml"/><Relationship Id="rId3" Type="http://schemas.openxmlformats.org/officeDocument/2006/relationships/tags" Target="../tags/tag162.xml"/><Relationship Id="rId4" Type="http://schemas.openxmlformats.org/officeDocument/2006/relationships/tags" Target="../tags/tag163.xml"/><Relationship Id="rId5" Type="http://schemas.openxmlformats.org/officeDocument/2006/relationships/tags" Target="../tags/tag164.xml"/><Relationship Id="rId6" Type="http://schemas.openxmlformats.org/officeDocument/2006/relationships/tags" Target="../tags/tag165.xml"/><Relationship Id="rId7" Type="http://schemas.openxmlformats.org/officeDocument/2006/relationships/tags" Target="../tags/tag166.xml"/><Relationship Id="rId8" Type="http://schemas.openxmlformats.org/officeDocument/2006/relationships/tags" Target="../tags/tag167.xml"/><Relationship Id="rId9" Type="http://schemas.openxmlformats.org/officeDocument/2006/relationships/tags" Target="../tags/tag168.xml"/><Relationship Id="rId10" Type="http://schemas.openxmlformats.org/officeDocument/2006/relationships/tags" Target="../tags/tag169.xml"/><Relationship Id="rId11" Type="http://schemas.openxmlformats.org/officeDocument/2006/relationships/tags" Target="../tags/tag170.xml"/><Relationship Id="rId12" Type="http://schemas.openxmlformats.org/officeDocument/2006/relationships/tags" Target="../tags/tag171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72.xml"/><Relationship Id="rId2" Type="http://schemas.openxmlformats.org/officeDocument/2006/relationships/tags" Target="../tags/tag173.xml"/><Relationship Id="rId3" Type="http://schemas.openxmlformats.org/officeDocument/2006/relationships/tags" Target="../tags/tag174.xml"/><Relationship Id="rId4" Type="http://schemas.openxmlformats.org/officeDocument/2006/relationships/slideLayout" Target="../slideLayouts/slideLayout15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75.xml"/><Relationship Id="rId2" Type="http://schemas.openxmlformats.org/officeDocument/2006/relationships/tags" Target="../tags/tag176.xml"/><Relationship Id="rId3" Type="http://schemas.openxmlformats.org/officeDocument/2006/relationships/tags" Target="../tags/tag177.xml"/><Relationship Id="rId4" Type="http://schemas.openxmlformats.org/officeDocument/2006/relationships/tags" Target="../tags/tag178.xml"/><Relationship Id="rId5" Type="http://schemas.openxmlformats.org/officeDocument/2006/relationships/tags" Target="../tags/tag179.xml"/><Relationship Id="rId6" Type="http://schemas.openxmlformats.org/officeDocument/2006/relationships/tags" Target="../tags/tag180.xml"/><Relationship Id="rId7" Type="http://schemas.openxmlformats.org/officeDocument/2006/relationships/tags" Target="../tags/tag181.xml"/><Relationship Id="rId8" Type="http://schemas.openxmlformats.org/officeDocument/2006/relationships/tags" Target="../tags/tag182.xml"/><Relationship Id="rId9" Type="http://schemas.openxmlformats.org/officeDocument/2006/relationships/tags" Target="../tags/tag183.xml"/><Relationship Id="rId10" Type="http://schemas.openxmlformats.org/officeDocument/2006/relationships/tags" Target="../tags/tag184.xml"/><Relationship Id="rId11" Type="http://schemas.openxmlformats.org/officeDocument/2006/relationships/tags" Target="../tags/tag185.xml"/><Relationship Id="rId12" Type="http://schemas.openxmlformats.org/officeDocument/2006/relationships/tags" Target="../tags/tag186.xml"/><Relationship Id="rId13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87.xml"/><Relationship Id="rId2" Type="http://schemas.openxmlformats.org/officeDocument/2006/relationships/tags" Target="../tags/tag188.xml"/><Relationship Id="rId3" Type="http://schemas.openxmlformats.org/officeDocument/2006/relationships/tags" Target="../tags/tag189.xml"/><Relationship Id="rId4" Type="http://schemas.openxmlformats.org/officeDocument/2006/relationships/tags" Target="../tags/tag190.xml"/><Relationship Id="rId5" Type="http://schemas.openxmlformats.org/officeDocument/2006/relationships/tags" Target="../tags/tag191.xml"/><Relationship Id="rId6" Type="http://schemas.openxmlformats.org/officeDocument/2006/relationships/tags" Target="../tags/tag192.xml"/><Relationship Id="rId7" Type="http://schemas.openxmlformats.org/officeDocument/2006/relationships/tags" Target="../tags/tag193.xml"/><Relationship Id="rId8" Type="http://schemas.openxmlformats.org/officeDocument/2006/relationships/tags" Target="../tags/tag194.xml"/><Relationship Id="rId9" Type="http://schemas.openxmlformats.org/officeDocument/2006/relationships/tags" Target="../tags/tag195.xml"/><Relationship Id="rId10" Type="http://schemas.openxmlformats.org/officeDocument/2006/relationships/tags" Target="../tags/tag196.xml"/><Relationship Id="rId11" Type="http://schemas.openxmlformats.org/officeDocument/2006/relationships/tags" Target="../tags/tag197.xml"/><Relationship Id="rId12" Type="http://schemas.openxmlformats.org/officeDocument/2006/relationships/tags" Target="../tags/tag198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99.xml"/><Relationship Id="rId2" Type="http://schemas.openxmlformats.org/officeDocument/2006/relationships/tags" Target="../tags/tag200.xml"/><Relationship Id="rId3" Type="http://schemas.openxmlformats.org/officeDocument/2006/relationships/tags" Target="../tags/tag201.xml"/><Relationship Id="rId4" Type="http://schemas.openxmlformats.org/officeDocument/2006/relationships/tags" Target="../tags/tag202.xml"/><Relationship Id="rId5" Type="http://schemas.openxmlformats.org/officeDocument/2006/relationships/tags" Target="../tags/tag203.xml"/><Relationship Id="rId6" Type="http://schemas.openxmlformats.org/officeDocument/2006/relationships/tags" Target="../tags/tag204.xml"/><Relationship Id="rId7" Type="http://schemas.openxmlformats.org/officeDocument/2006/relationships/tags" Target="../tags/tag205.xml"/><Relationship Id="rId8" Type="http://schemas.openxmlformats.org/officeDocument/2006/relationships/tags" Target="../tags/tag206.xml"/><Relationship Id="rId9" Type="http://schemas.openxmlformats.org/officeDocument/2006/relationships/tags" Target="../tags/tag207.xml"/><Relationship Id="rId10" Type="http://schemas.openxmlformats.org/officeDocument/2006/relationships/tags" Target="../tags/tag208.xml"/><Relationship Id="rId11" Type="http://schemas.openxmlformats.org/officeDocument/2006/relationships/tags" Target="../tags/tag209.xml"/><Relationship Id="rId12" Type="http://schemas.openxmlformats.org/officeDocument/2006/relationships/tags" Target="../tags/tag210.xml"/><Relationship Id="rId13" Type="http://schemas.openxmlformats.org/officeDocument/2006/relationships/tags" Target="../tags/tag211.xml"/><Relationship Id="rId14" Type="http://schemas.openxmlformats.org/officeDocument/2006/relationships/tags" Target="../tags/tag212.xml"/><Relationship Id="rId15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213.xml"/><Relationship Id="rId2" Type="http://schemas.openxmlformats.org/officeDocument/2006/relationships/tags" Target="../tags/tag214.xml"/><Relationship Id="rId3" Type="http://schemas.openxmlformats.org/officeDocument/2006/relationships/tags" Target="../tags/tag215.xml"/><Relationship Id="rId4" Type="http://schemas.openxmlformats.org/officeDocument/2006/relationships/tags" Target="../tags/tag216.xml"/><Relationship Id="rId5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17.xml"/><Relationship Id="rId2" Type="http://schemas.openxmlformats.org/officeDocument/2006/relationships/tags" Target="../tags/tag218.xml"/><Relationship Id="rId3" Type="http://schemas.openxmlformats.org/officeDocument/2006/relationships/tags" Target="../tags/tag219.xml"/><Relationship Id="rId4" Type="http://schemas.openxmlformats.org/officeDocument/2006/relationships/slideLayout" Target="../slideLayouts/slideLayout15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20.xml"/><Relationship Id="rId2" Type="http://schemas.openxmlformats.org/officeDocument/2006/relationships/tags" Target="../tags/tag221.xml"/><Relationship Id="rId3" Type="http://schemas.openxmlformats.org/officeDocument/2006/relationships/tags" Target="../tags/tag222.xml"/><Relationship Id="rId4" Type="http://schemas.openxmlformats.org/officeDocument/2006/relationships/tags" Target="../tags/tag223.xml"/><Relationship Id="rId5" Type="http://schemas.openxmlformats.org/officeDocument/2006/relationships/tags" Target="../tags/tag224.xml"/><Relationship Id="rId6" Type="http://schemas.openxmlformats.org/officeDocument/2006/relationships/tags" Target="../tags/tag225.xml"/><Relationship Id="rId7" Type="http://schemas.openxmlformats.org/officeDocument/2006/relationships/tags" Target="../tags/tag226.xml"/><Relationship Id="rId8" Type="http://schemas.openxmlformats.org/officeDocument/2006/relationships/tags" Target="../tags/tag227.xml"/><Relationship Id="rId9" Type="http://schemas.openxmlformats.org/officeDocument/2006/relationships/tags" Target="../tags/tag228.xml"/><Relationship Id="rId10" Type="http://schemas.openxmlformats.org/officeDocument/2006/relationships/tags" Target="../tags/tag229.xml"/><Relationship Id="rId11" Type="http://schemas.openxmlformats.org/officeDocument/2006/relationships/tags" Target="../tags/tag230.xml"/><Relationship Id="rId12" Type="http://schemas.openxmlformats.org/officeDocument/2006/relationships/tags" Target="../tags/tag231.xml"/><Relationship Id="rId13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32.xml"/><Relationship Id="rId2" Type="http://schemas.openxmlformats.org/officeDocument/2006/relationships/tags" Target="../tags/tag233.xml"/><Relationship Id="rId3" Type="http://schemas.openxmlformats.org/officeDocument/2006/relationships/tags" Target="../tags/tag234.xml"/><Relationship Id="rId4" Type="http://schemas.openxmlformats.org/officeDocument/2006/relationships/tags" Target="../tags/tag235.xml"/><Relationship Id="rId5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36.xml"/><Relationship Id="rId2" Type="http://schemas.openxmlformats.org/officeDocument/2006/relationships/tags" Target="../tags/tag237.xml"/><Relationship Id="rId3" Type="http://schemas.openxmlformats.org/officeDocument/2006/relationships/tags" Target="../tags/tag238.xml"/><Relationship Id="rId4" Type="http://schemas.openxmlformats.org/officeDocument/2006/relationships/tags" Target="../tags/tag239.xml"/><Relationship Id="rId5" Type="http://schemas.openxmlformats.org/officeDocument/2006/relationships/tags" Target="../tags/tag240.xml"/><Relationship Id="rId6" Type="http://schemas.openxmlformats.org/officeDocument/2006/relationships/tags" Target="../tags/tag241.xml"/><Relationship Id="rId7" Type="http://schemas.openxmlformats.org/officeDocument/2006/relationships/tags" Target="../tags/tag242.xml"/><Relationship Id="rId8" Type="http://schemas.openxmlformats.org/officeDocument/2006/relationships/tags" Target="../tags/tag243.xml"/><Relationship Id="rId9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44.xml"/><Relationship Id="rId2" Type="http://schemas.openxmlformats.org/officeDocument/2006/relationships/tags" Target="../tags/tag245.xml"/><Relationship Id="rId3" Type="http://schemas.openxmlformats.org/officeDocument/2006/relationships/tags" Target="../tags/tag246.xml"/><Relationship Id="rId4" Type="http://schemas.openxmlformats.org/officeDocument/2006/relationships/tags" Target="../tags/tag247.xml"/><Relationship Id="rId5" Type="http://schemas.openxmlformats.org/officeDocument/2006/relationships/tags" Target="../tags/tag248.xml"/><Relationship Id="rId6" Type="http://schemas.openxmlformats.org/officeDocument/2006/relationships/tags" Target="../tags/tag249.xml"/><Relationship Id="rId7" Type="http://schemas.openxmlformats.org/officeDocument/2006/relationships/tags" Target="../tags/tag250.xml"/><Relationship Id="rId8" Type="http://schemas.openxmlformats.org/officeDocument/2006/relationships/tags" Target="../tags/tag251.xml"/><Relationship Id="rId9" Type="http://schemas.openxmlformats.org/officeDocument/2006/relationships/tags" Target="../tags/tag252.xml"/><Relationship Id="rId10" Type="http://schemas.openxmlformats.org/officeDocument/2006/relationships/tags" Target="../tags/tag253.xml"/><Relationship Id="rId11" Type="http://schemas.openxmlformats.org/officeDocument/2006/relationships/tags" Target="../tags/tag254.xml"/><Relationship Id="rId12" Type="http://schemas.openxmlformats.org/officeDocument/2006/relationships/tags" Target="../tags/tag255.xml"/><Relationship Id="rId13" Type="http://schemas.openxmlformats.org/officeDocument/2006/relationships/tags" Target="../tags/tag256.xml"/><Relationship Id="rId14" Type="http://schemas.openxmlformats.org/officeDocument/2006/relationships/tags" Target="../tags/tag257.xml"/><Relationship Id="rId15" Type="http://schemas.openxmlformats.org/officeDocument/2006/relationships/tags" Target="../tags/tag258.xml"/><Relationship Id="rId16" Type="http://schemas.openxmlformats.org/officeDocument/2006/relationships/tags" Target="../tags/tag259.xml"/><Relationship Id="rId17" Type="http://schemas.openxmlformats.org/officeDocument/2006/relationships/tags" Target="../tags/tag260.xml"/><Relationship Id="rId18" Type="http://schemas.openxmlformats.org/officeDocument/2006/relationships/tags" Target="../tags/tag261.xml"/><Relationship Id="rId19" Type="http://schemas.openxmlformats.org/officeDocument/2006/relationships/tags" Target="../tags/tag262.xml"/><Relationship Id="rId20" Type="http://schemas.openxmlformats.org/officeDocument/2006/relationships/tags" Target="../tags/tag263.xml"/><Relationship Id="rId21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64.xml"/><Relationship Id="rId2" Type="http://schemas.openxmlformats.org/officeDocument/2006/relationships/tags" Target="../tags/tag265.xml"/><Relationship Id="rId3" Type="http://schemas.openxmlformats.org/officeDocument/2006/relationships/tags" Target="../tags/tag266.xml"/><Relationship Id="rId4" Type="http://schemas.openxmlformats.org/officeDocument/2006/relationships/slideLayout" Target="../slideLayouts/slideLayout15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67.xml"/><Relationship Id="rId2" Type="http://schemas.openxmlformats.org/officeDocument/2006/relationships/tags" Target="../tags/tag268.xml"/><Relationship Id="rId3" Type="http://schemas.openxmlformats.org/officeDocument/2006/relationships/tags" Target="../tags/tag269.xml"/><Relationship Id="rId4" Type="http://schemas.openxmlformats.org/officeDocument/2006/relationships/tags" Target="../tags/tag270.xml"/><Relationship Id="rId5" Type="http://schemas.openxmlformats.org/officeDocument/2006/relationships/tags" Target="../tags/tag271.xml"/><Relationship Id="rId6" Type="http://schemas.openxmlformats.org/officeDocument/2006/relationships/tags" Target="../tags/tag272.xml"/><Relationship Id="rId7" Type="http://schemas.openxmlformats.org/officeDocument/2006/relationships/tags" Target="../tags/tag273.xml"/><Relationship Id="rId8" Type="http://schemas.openxmlformats.org/officeDocument/2006/relationships/tags" Target="../tags/tag274.xml"/><Relationship Id="rId9" Type="http://schemas.openxmlformats.org/officeDocument/2006/relationships/tags" Target="../tags/tag275.xml"/><Relationship Id="rId10" Type="http://schemas.openxmlformats.org/officeDocument/2006/relationships/tags" Target="../tags/tag276.xml"/><Relationship Id="rId11" Type="http://schemas.openxmlformats.org/officeDocument/2006/relationships/tags" Target="../tags/tag277.xml"/><Relationship Id="rId12" Type="http://schemas.openxmlformats.org/officeDocument/2006/relationships/tags" Target="../tags/tag278.xml"/><Relationship Id="rId13" Type="http://schemas.openxmlformats.org/officeDocument/2006/relationships/tags" Target="../tags/tag279.xml"/><Relationship Id="rId14" Type="http://schemas.openxmlformats.org/officeDocument/2006/relationships/tags" Target="../tags/tag280.xml"/><Relationship Id="rId15" Type="http://schemas.openxmlformats.org/officeDocument/2006/relationships/tags" Target="../tags/tag281.xml"/><Relationship Id="rId16" Type="http://schemas.openxmlformats.org/officeDocument/2006/relationships/tags" Target="../tags/tag282.xml"/><Relationship Id="rId17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83.xml"/><Relationship Id="rId2" Type="http://schemas.openxmlformats.org/officeDocument/2006/relationships/tags" Target="../tags/tag284.xml"/><Relationship Id="rId3" Type="http://schemas.openxmlformats.org/officeDocument/2006/relationships/tags" Target="../tags/tag285.xml"/><Relationship Id="rId4" Type="http://schemas.openxmlformats.org/officeDocument/2006/relationships/tags" Target="../tags/tag286.xml"/><Relationship Id="rId5" Type="http://schemas.openxmlformats.org/officeDocument/2006/relationships/tags" Target="../tags/tag287.xml"/><Relationship Id="rId6" Type="http://schemas.openxmlformats.org/officeDocument/2006/relationships/tags" Target="../tags/tag288.xml"/><Relationship Id="rId7" Type="http://schemas.openxmlformats.org/officeDocument/2006/relationships/tags" Target="../tags/tag289.xml"/><Relationship Id="rId8" Type="http://schemas.openxmlformats.org/officeDocument/2006/relationships/tags" Target="../tags/tag290.xml"/><Relationship Id="rId9" Type="http://schemas.openxmlformats.org/officeDocument/2006/relationships/tags" Target="../tags/tag291.xml"/><Relationship Id="rId10" Type="http://schemas.openxmlformats.org/officeDocument/2006/relationships/tags" Target="../tags/tag292.xml"/><Relationship Id="rId11" Type="http://schemas.openxmlformats.org/officeDocument/2006/relationships/tags" Target="../tags/tag293.xml"/><Relationship Id="rId12" Type="http://schemas.openxmlformats.org/officeDocument/2006/relationships/tags" Target="../tags/tag294.xml"/><Relationship Id="rId13" Type="http://schemas.openxmlformats.org/officeDocument/2006/relationships/tags" Target="../tags/tag295.xml"/><Relationship Id="rId14" Type="http://schemas.openxmlformats.org/officeDocument/2006/relationships/tags" Target="../tags/tag296.xml"/><Relationship Id="rId15" Type="http://schemas.openxmlformats.org/officeDocument/2006/relationships/tags" Target="../tags/tag297.xml"/><Relationship Id="rId16" Type="http://schemas.openxmlformats.org/officeDocument/2006/relationships/tags" Target="../tags/tag298.xml"/><Relationship Id="rId17" Type="http://schemas.openxmlformats.org/officeDocument/2006/relationships/tags" Target="../tags/tag299.xml"/><Relationship Id="rId18" Type="http://schemas.openxmlformats.org/officeDocument/2006/relationships/tags" Target="../tags/tag300.xml"/><Relationship Id="rId19" Type="http://schemas.openxmlformats.org/officeDocument/2006/relationships/tags" Target="../tags/tag301.xml"/><Relationship Id="rId20" Type="http://schemas.openxmlformats.org/officeDocument/2006/relationships/tags" Target="../tags/tag302.xml"/><Relationship Id="rId21" Type="http://schemas.openxmlformats.org/officeDocument/2006/relationships/tags" Target="../tags/tag303.xml"/><Relationship Id="rId22" Type="http://schemas.openxmlformats.org/officeDocument/2006/relationships/tags" Target="../tags/tag304.xml"/><Relationship Id="rId23" Type="http://schemas.openxmlformats.org/officeDocument/2006/relationships/tags" Target="../tags/tag305.xml"/><Relationship Id="rId24" Type="http://schemas.openxmlformats.org/officeDocument/2006/relationships/tags" Target="../tags/tag306.xml"/><Relationship Id="rId25" Type="http://schemas.openxmlformats.org/officeDocument/2006/relationships/tags" Target="../tags/tag307.xml"/><Relationship Id="rId26" Type="http://schemas.openxmlformats.org/officeDocument/2006/relationships/tags" Target="../tags/tag308.xml"/><Relationship Id="rId27" Type="http://schemas.openxmlformats.org/officeDocument/2006/relationships/tags" Target="../tags/tag309.xml"/><Relationship Id="rId28" Type="http://schemas.openxmlformats.org/officeDocument/2006/relationships/tags" Target="../tags/tag310.xml"/><Relationship Id="rId29" Type="http://schemas.openxmlformats.org/officeDocument/2006/relationships/tags" Target="../tags/tag311.xml"/><Relationship Id="rId30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312.xml"/><Relationship Id="rId2" Type="http://schemas.openxmlformats.org/officeDocument/2006/relationships/tags" Target="../tags/tag313.xml"/><Relationship Id="rId3" Type="http://schemas.openxmlformats.org/officeDocument/2006/relationships/tags" Target="../tags/tag314.xml"/><Relationship Id="rId4" Type="http://schemas.openxmlformats.org/officeDocument/2006/relationships/tags" Target="../tags/tag315.xml"/><Relationship Id="rId5" Type="http://schemas.openxmlformats.org/officeDocument/2006/relationships/tags" Target="../tags/tag316.xml"/><Relationship Id="rId6" Type="http://schemas.openxmlformats.org/officeDocument/2006/relationships/tags" Target="../tags/tag317.xml"/><Relationship Id="rId7" Type="http://schemas.openxmlformats.org/officeDocument/2006/relationships/tags" Target="../tags/tag318.xml"/><Relationship Id="rId8" Type="http://schemas.openxmlformats.org/officeDocument/2006/relationships/tags" Target="../tags/tag319.xml"/><Relationship Id="rId9" Type="http://schemas.openxmlformats.org/officeDocument/2006/relationships/tags" Target="../tags/tag320.xml"/><Relationship Id="rId10" Type="http://schemas.openxmlformats.org/officeDocument/2006/relationships/tags" Target="../tags/tag321.xml"/><Relationship Id="rId11" Type="http://schemas.openxmlformats.org/officeDocument/2006/relationships/tags" Target="../tags/tag322.xml"/><Relationship Id="rId12" Type="http://schemas.openxmlformats.org/officeDocument/2006/relationships/tags" Target="../tags/tag323.xml"/><Relationship Id="rId13" Type="http://schemas.openxmlformats.org/officeDocument/2006/relationships/tags" Target="../tags/tag324.xml"/><Relationship Id="rId14" Type="http://schemas.openxmlformats.org/officeDocument/2006/relationships/tags" Target="../tags/tag325.xml"/><Relationship Id="rId15" Type="http://schemas.openxmlformats.org/officeDocument/2006/relationships/tags" Target="../tags/tag326.xml"/><Relationship Id="rId16" Type="http://schemas.openxmlformats.org/officeDocument/2006/relationships/tags" Target="../tags/tag327.xml"/><Relationship Id="rId17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28.xml"/><Relationship Id="rId2" Type="http://schemas.openxmlformats.org/officeDocument/2006/relationships/tags" Target="../tags/tag329.xml"/><Relationship Id="rId3" Type="http://schemas.openxmlformats.org/officeDocument/2006/relationships/tags" Target="../tags/tag330.xml"/><Relationship Id="rId4" Type="http://schemas.openxmlformats.org/officeDocument/2006/relationships/tags" Target="../tags/tag331.xml"/><Relationship Id="rId5" Type="http://schemas.openxmlformats.org/officeDocument/2006/relationships/tags" Target="../tags/tag332.xml"/><Relationship Id="rId6" Type="http://schemas.openxmlformats.org/officeDocument/2006/relationships/tags" Target="../tags/tag333.xml"/><Relationship Id="rId7" Type="http://schemas.openxmlformats.org/officeDocument/2006/relationships/tags" Target="../tags/tag334.xml"/><Relationship Id="rId8" Type="http://schemas.openxmlformats.org/officeDocument/2006/relationships/tags" Target="../tags/tag335.xml"/><Relationship Id="rId9" Type="http://schemas.openxmlformats.org/officeDocument/2006/relationships/tags" Target="../tags/tag336.xml"/><Relationship Id="rId10" Type="http://schemas.openxmlformats.org/officeDocument/2006/relationships/tags" Target="../tags/tag337.xml"/><Relationship Id="rId11" Type="http://schemas.openxmlformats.org/officeDocument/2006/relationships/tags" Target="../tags/tag338.xml"/><Relationship Id="rId12" Type="http://schemas.openxmlformats.org/officeDocument/2006/relationships/tags" Target="../tags/tag339.xml"/><Relationship Id="rId13" Type="http://schemas.openxmlformats.org/officeDocument/2006/relationships/tags" Target="../tags/tag340.xml"/><Relationship Id="rId14" Type="http://schemas.openxmlformats.org/officeDocument/2006/relationships/tags" Target="../tags/tag341.xml"/><Relationship Id="rId15" Type="http://schemas.openxmlformats.org/officeDocument/2006/relationships/tags" Target="../tags/tag342.xml"/><Relationship Id="rId16" Type="http://schemas.openxmlformats.org/officeDocument/2006/relationships/tags" Target="../tags/tag343.xml"/><Relationship Id="rId17" Type="http://schemas.openxmlformats.org/officeDocument/2006/relationships/tags" Target="../tags/tag344.xml"/><Relationship Id="rId18" Type="http://schemas.openxmlformats.org/officeDocument/2006/relationships/tags" Target="../tags/tag345.xml"/><Relationship Id="rId19" Type="http://schemas.openxmlformats.org/officeDocument/2006/relationships/tags" Target="../tags/tag346.xml"/><Relationship Id="rId20" Type="http://schemas.openxmlformats.org/officeDocument/2006/relationships/tags" Target="../tags/tag347.xml"/><Relationship Id="rId21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48.xml"/><Relationship Id="rId2" Type="http://schemas.openxmlformats.org/officeDocument/2006/relationships/tags" Target="../tags/tag349.xml"/><Relationship Id="rId3" Type="http://schemas.openxmlformats.org/officeDocument/2006/relationships/tags" Target="../tags/tag350.xml"/><Relationship Id="rId4" Type="http://schemas.openxmlformats.org/officeDocument/2006/relationships/slideLayout" Target="../slideLayouts/slideLayout15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51.xml"/><Relationship Id="rId2" Type="http://schemas.openxmlformats.org/officeDocument/2006/relationships/tags" Target="../tags/tag352.xml"/><Relationship Id="rId3" Type="http://schemas.openxmlformats.org/officeDocument/2006/relationships/tags" Target="../tags/tag353.xml"/><Relationship Id="rId4" Type="http://schemas.openxmlformats.org/officeDocument/2006/relationships/tags" Target="../tags/tag354.xml"/><Relationship Id="rId5" Type="http://schemas.openxmlformats.org/officeDocument/2006/relationships/tags" Target="../tags/tag355.xml"/><Relationship Id="rId6" Type="http://schemas.openxmlformats.org/officeDocument/2006/relationships/tags" Target="../tags/tag356.xml"/><Relationship Id="rId7" Type="http://schemas.openxmlformats.org/officeDocument/2006/relationships/tags" Target="../tags/tag357.xml"/><Relationship Id="rId8" Type="http://schemas.openxmlformats.org/officeDocument/2006/relationships/tags" Target="../tags/tag358.xml"/><Relationship Id="rId9" Type="http://schemas.openxmlformats.org/officeDocument/2006/relationships/tags" Target="../tags/tag359.xml"/><Relationship Id="rId10" Type="http://schemas.openxmlformats.org/officeDocument/2006/relationships/tags" Target="../tags/tag360.xml"/><Relationship Id="rId11" Type="http://schemas.openxmlformats.org/officeDocument/2006/relationships/tags" Target="../tags/tag361.xml"/><Relationship Id="rId12" Type="http://schemas.openxmlformats.org/officeDocument/2006/relationships/tags" Target="../tags/tag362.xml"/><Relationship Id="rId13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63.xml"/><Relationship Id="rId2" Type="http://schemas.openxmlformats.org/officeDocument/2006/relationships/tags" Target="../tags/tag364.xml"/><Relationship Id="rId3" Type="http://schemas.openxmlformats.org/officeDocument/2006/relationships/tags" Target="../tags/tag365.xml"/><Relationship Id="rId4" Type="http://schemas.openxmlformats.org/officeDocument/2006/relationships/tags" Target="../tags/tag366.xml"/><Relationship Id="rId5" Type="http://schemas.openxmlformats.org/officeDocument/2006/relationships/tags" Target="../tags/tag367.xml"/><Relationship Id="rId6" Type="http://schemas.openxmlformats.org/officeDocument/2006/relationships/tags" Target="../tags/tag368.xml"/><Relationship Id="rId7" Type="http://schemas.openxmlformats.org/officeDocument/2006/relationships/tags" Target="../tags/tag369.xml"/><Relationship Id="rId8" Type="http://schemas.openxmlformats.org/officeDocument/2006/relationships/tags" Target="../tags/tag370.xml"/><Relationship Id="rId9" Type="http://schemas.openxmlformats.org/officeDocument/2006/relationships/tags" Target="../tags/tag371.xml"/><Relationship Id="rId10" Type="http://schemas.openxmlformats.org/officeDocument/2006/relationships/tags" Target="../tags/tag372.xml"/><Relationship Id="rId11" Type="http://schemas.openxmlformats.org/officeDocument/2006/relationships/tags" Target="../tags/tag373.xml"/><Relationship Id="rId12" Type="http://schemas.openxmlformats.org/officeDocument/2006/relationships/tags" Target="../tags/tag374.xml"/><Relationship Id="rId13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75.xml"/><Relationship Id="rId2" Type="http://schemas.openxmlformats.org/officeDocument/2006/relationships/tags" Target="../tags/tag376.xml"/><Relationship Id="rId3" Type="http://schemas.openxmlformats.org/officeDocument/2006/relationships/tags" Target="../tags/tag377.xml"/><Relationship Id="rId4" Type="http://schemas.openxmlformats.org/officeDocument/2006/relationships/tags" Target="../tags/tag378.xml"/><Relationship Id="rId5" Type="http://schemas.openxmlformats.org/officeDocument/2006/relationships/tags" Target="../tags/tag379.xml"/><Relationship Id="rId6" Type="http://schemas.openxmlformats.org/officeDocument/2006/relationships/tags" Target="../tags/tag380.xml"/><Relationship Id="rId7" Type="http://schemas.openxmlformats.org/officeDocument/2006/relationships/tags" Target="../tags/tag381.xml"/><Relationship Id="rId8" Type="http://schemas.openxmlformats.org/officeDocument/2006/relationships/tags" Target="../tags/tag382.xml"/><Relationship Id="rId9" Type="http://schemas.openxmlformats.org/officeDocument/2006/relationships/tags" Target="../tags/tag383.xml"/><Relationship Id="rId10" Type="http://schemas.openxmlformats.org/officeDocument/2006/relationships/tags" Target="../tags/tag384.xml"/><Relationship Id="rId11" Type="http://schemas.openxmlformats.org/officeDocument/2006/relationships/tags" Target="../tags/tag385.xml"/><Relationship Id="rId12" Type="http://schemas.openxmlformats.org/officeDocument/2006/relationships/tags" Target="../tags/tag386.xml"/><Relationship Id="rId13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87.xml"/><Relationship Id="rId2" Type="http://schemas.openxmlformats.org/officeDocument/2006/relationships/tags" Target="../tags/tag388.xml"/><Relationship Id="rId3" Type="http://schemas.openxmlformats.org/officeDocument/2006/relationships/tags" Target="../tags/tag389.xml"/><Relationship Id="rId4" Type="http://schemas.openxmlformats.org/officeDocument/2006/relationships/tags" Target="../tags/tag390.xml"/><Relationship Id="rId5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91.xml"/><Relationship Id="rId2" Type="http://schemas.openxmlformats.org/officeDocument/2006/relationships/tags" Target="../tags/tag392.xml"/><Relationship Id="rId3" Type="http://schemas.openxmlformats.org/officeDocument/2006/relationships/tags" Target="../tags/tag393.xml"/><Relationship Id="rId4" Type="http://schemas.openxmlformats.org/officeDocument/2006/relationships/slideLayout" Target="../slideLayouts/slideLayout15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394.xml"/><Relationship Id="rId2" Type="http://schemas.openxmlformats.org/officeDocument/2006/relationships/tags" Target="../tags/tag395.xml"/><Relationship Id="rId3" Type="http://schemas.openxmlformats.org/officeDocument/2006/relationships/tags" Target="../tags/tag396.xml"/><Relationship Id="rId4" Type="http://schemas.openxmlformats.org/officeDocument/2006/relationships/tags" Target="../tags/tag397.xml"/><Relationship Id="rId5" Type="http://schemas.openxmlformats.org/officeDocument/2006/relationships/tags" Target="../tags/tag398.xml"/><Relationship Id="rId6" Type="http://schemas.openxmlformats.org/officeDocument/2006/relationships/tags" Target="../tags/tag399.xml"/><Relationship Id="rId7" Type="http://schemas.openxmlformats.org/officeDocument/2006/relationships/tags" Target="../tags/tag400.xml"/><Relationship Id="rId8" Type="http://schemas.openxmlformats.org/officeDocument/2006/relationships/tags" Target="../tags/tag401.xml"/><Relationship Id="rId9" Type="http://schemas.openxmlformats.org/officeDocument/2006/relationships/tags" Target="../tags/tag402.xml"/><Relationship Id="rId10" Type="http://schemas.openxmlformats.org/officeDocument/2006/relationships/tags" Target="../tags/tag403.xml"/><Relationship Id="rId11" Type="http://schemas.openxmlformats.org/officeDocument/2006/relationships/tags" Target="../tags/tag404.xml"/><Relationship Id="rId12" Type="http://schemas.openxmlformats.org/officeDocument/2006/relationships/tags" Target="../tags/tag405.xml"/><Relationship Id="rId13" Type="http://schemas.openxmlformats.org/officeDocument/2006/relationships/tags" Target="../tags/tag406.xml"/><Relationship Id="rId14" Type="http://schemas.openxmlformats.org/officeDocument/2006/relationships/tags" Target="../tags/tag407.xml"/><Relationship Id="rId15" Type="http://schemas.openxmlformats.org/officeDocument/2006/relationships/tags" Target="../tags/tag408.xml"/><Relationship Id="rId16" Type="http://schemas.openxmlformats.org/officeDocument/2006/relationships/tags" Target="../tags/tag409.xml"/><Relationship Id="rId17" Type="http://schemas.openxmlformats.org/officeDocument/2006/relationships/tags" Target="../tags/tag410.xml"/><Relationship Id="rId18" Type="http://schemas.openxmlformats.org/officeDocument/2006/relationships/tags" Target="../tags/tag411.xml"/><Relationship Id="rId19" Type="http://schemas.openxmlformats.org/officeDocument/2006/relationships/tags" Target="../tags/tag412.xml"/><Relationship Id="rId20" Type="http://schemas.openxmlformats.org/officeDocument/2006/relationships/tags" Target="../tags/tag413.xml"/><Relationship Id="rId21" Type="http://schemas.openxmlformats.org/officeDocument/2006/relationships/tags" Target="../tags/tag414.xml"/><Relationship Id="rId22" Type="http://schemas.openxmlformats.org/officeDocument/2006/relationships/tags" Target="../tags/tag415.xml"/><Relationship Id="rId23" Type="http://schemas.openxmlformats.org/officeDocument/2006/relationships/tags" Target="../tags/tag416.xml"/><Relationship Id="rId24" Type="http://schemas.openxmlformats.org/officeDocument/2006/relationships/tags" Target="../tags/tag417.xml"/><Relationship Id="rId25" Type="http://schemas.openxmlformats.org/officeDocument/2006/relationships/tags" Target="../tags/tag418.xml"/><Relationship Id="rId26" Type="http://schemas.openxmlformats.org/officeDocument/2006/relationships/tags" Target="../tags/tag419.xml"/><Relationship Id="rId27" Type="http://schemas.openxmlformats.org/officeDocument/2006/relationships/tags" Target="../tags/tag420.xml"/><Relationship Id="rId28" Type="http://schemas.openxmlformats.org/officeDocument/2006/relationships/tags" Target="../tags/tag421.xml"/><Relationship Id="rId29" Type="http://schemas.openxmlformats.org/officeDocument/2006/relationships/tags" Target="../tags/tag422.xml"/><Relationship Id="rId30" Type="http://schemas.openxmlformats.org/officeDocument/2006/relationships/slideLayout" Target="../slideLayouts/slideLayout13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tags" Target="../tags/tag423.xml"/><Relationship Id="rId2" Type="http://schemas.openxmlformats.org/officeDocument/2006/relationships/tags" Target="../tags/tag424.xml"/><Relationship Id="rId3" Type="http://schemas.openxmlformats.org/officeDocument/2006/relationships/tags" Target="../tags/tag425.xml"/><Relationship Id="rId4" Type="http://schemas.openxmlformats.org/officeDocument/2006/relationships/tags" Target="../tags/tag426.xml"/><Relationship Id="rId5" Type="http://schemas.openxmlformats.org/officeDocument/2006/relationships/tags" Target="../tags/tag427.xml"/><Relationship Id="rId6" Type="http://schemas.openxmlformats.org/officeDocument/2006/relationships/tags" Target="../tags/tag428.xml"/><Relationship Id="rId7" Type="http://schemas.openxmlformats.org/officeDocument/2006/relationships/tags" Target="../tags/tag429.xml"/><Relationship Id="rId8" Type="http://schemas.openxmlformats.org/officeDocument/2006/relationships/tags" Target="../tags/tag430.xml"/><Relationship Id="rId9" Type="http://schemas.openxmlformats.org/officeDocument/2006/relationships/tags" Target="../tags/tag431.xml"/><Relationship Id="rId10" Type="http://schemas.openxmlformats.org/officeDocument/2006/relationships/tags" Target="../tags/tag432.xml"/><Relationship Id="rId11" Type="http://schemas.openxmlformats.org/officeDocument/2006/relationships/tags" Target="../tags/tag433.xml"/><Relationship Id="rId12" Type="http://schemas.openxmlformats.org/officeDocument/2006/relationships/tags" Target="../tags/tag434.xml"/><Relationship Id="rId13" Type="http://schemas.openxmlformats.org/officeDocument/2006/relationships/tags" Target="../tags/tag435.xml"/><Relationship Id="rId14" Type="http://schemas.openxmlformats.org/officeDocument/2006/relationships/tags" Target="../tags/tag436.xml"/><Relationship Id="rId15" Type="http://schemas.openxmlformats.org/officeDocument/2006/relationships/tags" Target="../tags/tag437.xml"/><Relationship Id="rId16" Type="http://schemas.openxmlformats.org/officeDocument/2006/relationships/tags" Target="../tags/tag438.xml"/><Relationship Id="rId17" Type="http://schemas.openxmlformats.org/officeDocument/2006/relationships/tags" Target="../tags/tag439.xml"/><Relationship Id="rId18" Type="http://schemas.openxmlformats.org/officeDocument/2006/relationships/tags" Target="../tags/tag440.xml"/><Relationship Id="rId19" Type="http://schemas.openxmlformats.org/officeDocument/2006/relationships/tags" Target="../tags/tag441.xml"/><Relationship Id="rId20" Type="http://schemas.openxmlformats.org/officeDocument/2006/relationships/tags" Target="../tags/tag442.xml"/><Relationship Id="rId21" Type="http://schemas.openxmlformats.org/officeDocument/2006/relationships/tags" Target="../tags/tag443.xml"/><Relationship Id="rId22" Type="http://schemas.openxmlformats.org/officeDocument/2006/relationships/tags" Target="../tags/tag444.xml"/><Relationship Id="rId23" Type="http://schemas.openxmlformats.org/officeDocument/2006/relationships/tags" Target="../tags/tag445.xml"/><Relationship Id="rId24" Type="http://schemas.openxmlformats.org/officeDocument/2006/relationships/tags" Target="../tags/tag446.xml"/><Relationship Id="rId25" Type="http://schemas.openxmlformats.org/officeDocument/2006/relationships/tags" Target="../tags/tag447.xml"/><Relationship Id="rId26" Type="http://schemas.openxmlformats.org/officeDocument/2006/relationships/tags" Target="../tags/tag448.xml"/><Relationship Id="rId27" Type="http://schemas.openxmlformats.org/officeDocument/2006/relationships/tags" Target="../tags/tag449.xml"/><Relationship Id="rId28" Type="http://schemas.openxmlformats.org/officeDocument/2006/relationships/tags" Target="../tags/tag450.xml"/><Relationship Id="rId29" Type="http://schemas.openxmlformats.org/officeDocument/2006/relationships/tags" Target="../tags/tag451.xml"/><Relationship Id="rId30" Type="http://schemas.openxmlformats.org/officeDocument/2006/relationships/slideLayout" Target="../slideLayouts/slideLayout13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tags" Target="../tags/tag452.xml"/><Relationship Id="rId2" Type="http://schemas.openxmlformats.org/officeDocument/2006/relationships/tags" Target="../tags/tag453.xml"/><Relationship Id="rId3" Type="http://schemas.openxmlformats.org/officeDocument/2006/relationships/tags" Target="../tags/tag454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2024年汽车制造业的可持续生产战略</a:t>
            </a:r>
            <a:endParaRPr altLang="en-US" dirty="0" lang="zh-CN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XX,A CLICK TO UNLIMITED POSSIBILITES</a:t>
            </a:r>
            <a:endParaRPr altLang="zh-CN" dirty="0" lang="en-US"/>
          </a:p>
        </p:txBody>
      </p:sp>
      <p:sp>
        <p:nvSpPr>
          <p:cNvPr id="1048652" name="署名"/>
          <p:cNvSpPr>
            <a:spLocks noGrp="1"/>
          </p:cNvSpPr>
          <p:nvPr>
            <p:ph type="body" sz="quarter" idx="17"/>
            <p:custDataLst>
              <p:tags r:id="rId3"/>
            </p:custDataLst>
          </p:nvPr>
        </p:nvSpPr>
        <p:spPr/>
        <p:txBody>
          <a:bodyPr>
            <a:normAutofit/>
          </a:bodyPr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dirty="0" lang="zh-CN"/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42" name="矩形: 圆角 31"/>
          <p:cNvSpPr/>
          <p:nvPr>
            <p:custDataLst>
              <p:tags r:id="rId1"/>
            </p:custDataLst>
          </p:nvPr>
        </p:nvSpPr>
        <p:spPr>
          <a:xfrm>
            <a:off x="589280" y="2479040"/>
            <a:ext cx="1732280" cy="3206750"/>
          </a:xfrm>
          <a:prstGeom prst="roundRect">
            <a:avLst>
              <a:gd name="adj" fmla="val 4673"/>
            </a:avLst>
          </a:prstGeom>
          <a:solidFill>
            <a:schemeClr val="bg1"/>
          </a:solidFill>
          <a:ln w="12700" cap="flat">
            <a:noFill/>
            <a:miter lim="400000"/>
          </a:ln>
          <a:effectLst>
            <a:outerShdw algn="tl" blurRad="317500" dir="2700000" dist="38100" rotWithShape="0">
              <a:schemeClr val="accent2">
                <a:alpha val="20000"/>
              </a:schemeClr>
            </a:outerShdw>
          </a:effectLst>
        </p:spPr>
        <p:txBody>
          <a:bodyPr anchor="ctr" anchorCtr="0" bIns="22860" lIns="22860" numCol="1" rIns="22860" tIns="22860" wrap="square">
            <a:noAutofit/>
          </a:bodyPr>
          <a:p>
            <a:pPr algn="ctr" defTabSz="412750" hangingPunct="0">
              <a:lnSpc>
                <a:spcPct val="150000"/>
              </a:lnSpc>
            </a:pPr>
            <a:endParaRPr altLang="en-US" sz="1050" kern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微软雅黑" panose="020B0503020204020204" charset="-122"/>
            </a:endParaRPr>
          </a:p>
        </p:txBody>
      </p:sp>
      <p:sp>
        <p:nvSpPr>
          <p:cNvPr id="1048844" name="任意多边形: 形状 91"/>
          <p:cNvSpPr/>
          <p:nvPr>
            <p:custDataLst>
              <p:tags r:id="rId2"/>
            </p:custDataLst>
          </p:nvPr>
        </p:nvSpPr>
        <p:spPr>
          <a:xfrm flipH="1">
            <a:off x="720725" y="4892040"/>
            <a:ext cx="1401445" cy="69215"/>
          </a:xfrm>
          <a:custGeom>
            <a:avLst/>
            <a:gdLst>
              <a:gd name="connsiteX0" fmla="*/ 0 w 6286500"/>
              <a:gd name="connsiteY0" fmla="*/ 6350 h 298450"/>
              <a:gd name="connsiteX1" fmla="*/ 679450 w 6286500"/>
              <a:gd name="connsiteY1" fmla="*/ 6350 h 298450"/>
              <a:gd name="connsiteX2" fmla="*/ 679450 w 6286500"/>
              <a:gd name="connsiteY2" fmla="*/ 298450 h 298450"/>
              <a:gd name="connsiteX3" fmla="*/ 958850 w 6286500"/>
              <a:gd name="connsiteY3" fmla="*/ 0 h 298450"/>
              <a:gd name="connsiteX4" fmla="*/ 6286500 w 6286500"/>
              <a:gd name="connsiteY4" fmla="*/ 0 h 298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86500" h="298450">
                <a:moveTo>
                  <a:pt x="0" y="6350"/>
                </a:moveTo>
                <a:lnTo>
                  <a:pt x="679450" y="6350"/>
                </a:lnTo>
                <a:lnTo>
                  <a:pt x="679450" y="298450"/>
                </a:lnTo>
                <a:lnTo>
                  <a:pt x="958850" y="0"/>
                </a:lnTo>
                <a:lnTo>
                  <a:pt x="6286500" y="0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46" name="弧形 92"/>
          <p:cNvSpPr/>
          <p:nvPr>
            <p:custDataLst>
              <p:tags r:id="rId3"/>
            </p:custDataLst>
          </p:nvPr>
        </p:nvSpPr>
        <p:spPr>
          <a:xfrm rot="10800000" flipH="1">
            <a:off x="2039620" y="4699000"/>
            <a:ext cx="163195" cy="194945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848" name="序号"/>
          <p:cNvSpPr txBox="1"/>
          <p:nvPr>
            <p:custDataLst>
              <p:tags r:id="rId4"/>
            </p:custDataLst>
          </p:nvPr>
        </p:nvSpPr>
        <p:spPr>
          <a:xfrm>
            <a:off x="1571625" y="5029200"/>
            <a:ext cx="550545" cy="5041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sz="2600" lang="en-US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01</a:t>
            </a:r>
            <a:endParaRPr b="1" sz="2600" lang="en-US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8850" name="项标题"/>
          <p:cNvSpPr txBox="1"/>
          <p:nvPr>
            <p:custDataLst>
              <p:tags r:id="rId5"/>
            </p:custDataLst>
          </p:nvPr>
        </p:nvSpPr>
        <p:spPr>
          <a:xfrm>
            <a:off x="752475" y="3348355"/>
            <a:ext cx="1395730" cy="120205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fontAlgn="auto" indent="0">
              <a:lnSpc>
                <a:spcPct val="120000"/>
              </a:lnSpc>
            </a:pPr>
            <a:r>
              <a:rPr altLang="en-US" b="1" dirty="0" sz="1500" lang="zh-CN" spc="3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可持续生产战略的背景和意义</a:t>
            </a:r>
            <a:endParaRPr altLang="en-US" b="1" dirty="0" sz="1500" lang="zh-CN" spc="300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pic>
        <p:nvPicPr>
          <p:cNvPr id="2097167" name="图片 49" descr="343538343130363b343538383238323b32d1abd5c25fb3c9becd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xmlns:r="http://schemas.openxmlformats.org/officeDocument/2006/relationships" r:embed="rId7" cstate="print"/>
          <a:stretch>
            <a:fillRect/>
          </a:stretch>
        </p:blipFill>
        <p:spPr>
          <a:xfrm>
            <a:off x="760095" y="2993390"/>
            <a:ext cx="431800" cy="431800"/>
          </a:xfrm>
          <a:prstGeom prst="rect"/>
        </p:spPr>
      </p:pic>
      <p:sp>
        <p:nvSpPr>
          <p:cNvPr id="1048852" name="矩形: 圆角 31"/>
          <p:cNvSpPr/>
          <p:nvPr>
            <p:custDataLst>
              <p:tags r:id="rId8"/>
            </p:custDataLst>
          </p:nvPr>
        </p:nvSpPr>
        <p:spPr>
          <a:xfrm>
            <a:off x="4295140" y="2479040"/>
            <a:ext cx="1732280" cy="3206750"/>
          </a:xfrm>
          <a:prstGeom prst="roundRect">
            <a:avLst>
              <a:gd name="adj" fmla="val 4673"/>
            </a:avLst>
          </a:prstGeom>
          <a:solidFill>
            <a:schemeClr val="bg1"/>
          </a:solidFill>
          <a:ln w="12700" cap="flat">
            <a:noFill/>
            <a:miter lim="400000"/>
          </a:ln>
          <a:effectLst>
            <a:outerShdw algn="tl" blurRad="317500" dir="2700000" dist="38100" rotWithShape="0">
              <a:schemeClr val="accent2">
                <a:alpha val="20000"/>
              </a:schemeClr>
            </a:outerShdw>
          </a:effectLst>
        </p:spPr>
        <p:txBody>
          <a:bodyPr anchor="ctr" anchorCtr="0" bIns="22860" lIns="22860" numCol="1" rIns="22860" tIns="22860" wrap="square">
            <a:noAutofit/>
          </a:bodyPr>
          <a:p>
            <a:pPr algn="ctr" defTabSz="412750" hangingPunct="0">
              <a:lnSpc>
                <a:spcPct val="150000"/>
              </a:lnSpc>
            </a:pPr>
            <a:endParaRPr altLang="en-US" sz="1050" kern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微软雅黑" panose="020B0503020204020204" charset="-122"/>
            </a:endParaRPr>
          </a:p>
        </p:txBody>
      </p:sp>
      <p:sp>
        <p:nvSpPr>
          <p:cNvPr id="1048854" name="任意多边形: 形状 91"/>
          <p:cNvSpPr/>
          <p:nvPr>
            <p:custDataLst>
              <p:tags r:id="rId9"/>
            </p:custDataLst>
          </p:nvPr>
        </p:nvSpPr>
        <p:spPr>
          <a:xfrm flipH="1">
            <a:off x="4426585" y="4892040"/>
            <a:ext cx="1401445" cy="69215"/>
          </a:xfrm>
          <a:custGeom>
            <a:avLst/>
            <a:gdLst>
              <a:gd name="connsiteX0" fmla="*/ 0 w 6286500"/>
              <a:gd name="connsiteY0" fmla="*/ 6350 h 298450"/>
              <a:gd name="connsiteX1" fmla="*/ 679450 w 6286500"/>
              <a:gd name="connsiteY1" fmla="*/ 6350 h 298450"/>
              <a:gd name="connsiteX2" fmla="*/ 679450 w 6286500"/>
              <a:gd name="connsiteY2" fmla="*/ 298450 h 298450"/>
              <a:gd name="connsiteX3" fmla="*/ 958850 w 6286500"/>
              <a:gd name="connsiteY3" fmla="*/ 0 h 298450"/>
              <a:gd name="connsiteX4" fmla="*/ 6286500 w 6286500"/>
              <a:gd name="connsiteY4" fmla="*/ 0 h 298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86500" h="298450">
                <a:moveTo>
                  <a:pt x="0" y="6350"/>
                </a:moveTo>
                <a:lnTo>
                  <a:pt x="679450" y="6350"/>
                </a:lnTo>
                <a:lnTo>
                  <a:pt x="679450" y="298450"/>
                </a:lnTo>
                <a:lnTo>
                  <a:pt x="958850" y="0"/>
                </a:lnTo>
                <a:lnTo>
                  <a:pt x="6286500" y="0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56" name="弧形 20"/>
          <p:cNvSpPr/>
          <p:nvPr>
            <p:custDataLst>
              <p:tags r:id="rId10"/>
            </p:custDataLst>
          </p:nvPr>
        </p:nvSpPr>
        <p:spPr>
          <a:xfrm rot="10800000" flipH="1">
            <a:off x="5745480" y="4699000"/>
            <a:ext cx="163195" cy="194945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858" name="序号"/>
          <p:cNvSpPr txBox="1"/>
          <p:nvPr>
            <p:custDataLst>
              <p:tags r:id="rId11"/>
            </p:custDataLst>
          </p:nvPr>
        </p:nvSpPr>
        <p:spPr>
          <a:xfrm>
            <a:off x="5277485" y="5029200"/>
            <a:ext cx="550545" cy="5041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sz="2600" lang="en-US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03</a:t>
            </a:r>
            <a:endParaRPr b="1" sz="2600" lang="en-US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8860" name="项标题"/>
          <p:cNvSpPr txBox="1"/>
          <p:nvPr>
            <p:custDataLst>
              <p:tags r:id="rId12"/>
            </p:custDataLst>
          </p:nvPr>
        </p:nvSpPr>
        <p:spPr>
          <a:xfrm>
            <a:off x="4458335" y="3348355"/>
            <a:ext cx="1395730" cy="120205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fontAlgn="auto" indent="0">
              <a:lnSpc>
                <a:spcPct val="120000"/>
              </a:lnSpc>
            </a:pPr>
            <a:r>
              <a:rPr altLang="en-US" b="1" dirty="0" sz="1500" lang="zh-CN" spc="3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可持续生产战略的实施路径</a:t>
            </a:r>
            <a:endParaRPr altLang="en-US" b="1" dirty="0" sz="1500" lang="zh-CN" spc="300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pic>
        <p:nvPicPr>
          <p:cNvPr id="2097169" name="图片 50" descr="343538343130363b343538383332393bbbf0bcfd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xmlns:r="http://schemas.openxmlformats.org/officeDocument/2006/relationships" r:embed="rId14" cstate="print"/>
          <a:stretch>
            <a:fillRect/>
          </a:stretch>
        </p:blipFill>
        <p:spPr>
          <a:xfrm>
            <a:off x="4462145" y="2993390"/>
            <a:ext cx="431800" cy="431800"/>
          </a:xfrm>
          <a:prstGeom prst="rect"/>
        </p:spPr>
      </p:pic>
      <p:sp>
        <p:nvSpPr>
          <p:cNvPr id="1048862" name="矩形: 圆角 31"/>
          <p:cNvSpPr/>
          <p:nvPr>
            <p:custDataLst>
              <p:tags r:id="rId15"/>
            </p:custDataLst>
          </p:nvPr>
        </p:nvSpPr>
        <p:spPr>
          <a:xfrm>
            <a:off x="2442210" y="2479040"/>
            <a:ext cx="1732280" cy="3206750"/>
          </a:xfrm>
          <a:prstGeom prst="roundRect">
            <a:avLst>
              <a:gd name="adj" fmla="val 4673"/>
            </a:avLst>
          </a:prstGeom>
          <a:solidFill>
            <a:schemeClr val="bg1"/>
          </a:solidFill>
          <a:ln w="12700" cap="flat">
            <a:noFill/>
            <a:miter lim="400000"/>
          </a:ln>
          <a:effectLst>
            <a:outerShdw algn="tl" blurRad="317500" dir="2700000" dist="38100" rotWithShape="0">
              <a:schemeClr val="accent2">
                <a:alpha val="20000"/>
              </a:schemeClr>
            </a:outerShdw>
          </a:effectLst>
        </p:spPr>
        <p:txBody>
          <a:bodyPr anchor="ctr" anchorCtr="0" bIns="22860" lIns="22860" numCol="1" rIns="22860" tIns="22860" wrap="square">
            <a:noAutofit/>
          </a:bodyPr>
          <a:p>
            <a:pPr algn="ctr" defTabSz="412750" hangingPunct="0">
              <a:lnSpc>
                <a:spcPct val="150000"/>
              </a:lnSpc>
            </a:pPr>
            <a:endParaRPr altLang="en-US" sz="1050" kern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微软雅黑" panose="020B0503020204020204" charset="-122"/>
            </a:endParaRPr>
          </a:p>
        </p:txBody>
      </p:sp>
      <p:sp>
        <p:nvSpPr>
          <p:cNvPr id="1048864" name="任意多边形: 形状 91"/>
          <p:cNvSpPr/>
          <p:nvPr>
            <p:custDataLst>
              <p:tags r:id="rId16"/>
            </p:custDataLst>
          </p:nvPr>
        </p:nvSpPr>
        <p:spPr>
          <a:xfrm flipH="1">
            <a:off x="2573655" y="4892040"/>
            <a:ext cx="1401445" cy="69215"/>
          </a:xfrm>
          <a:custGeom>
            <a:avLst/>
            <a:gdLst>
              <a:gd name="connsiteX0" fmla="*/ 0 w 6286500"/>
              <a:gd name="connsiteY0" fmla="*/ 6350 h 298450"/>
              <a:gd name="connsiteX1" fmla="*/ 679450 w 6286500"/>
              <a:gd name="connsiteY1" fmla="*/ 6350 h 298450"/>
              <a:gd name="connsiteX2" fmla="*/ 679450 w 6286500"/>
              <a:gd name="connsiteY2" fmla="*/ 298450 h 298450"/>
              <a:gd name="connsiteX3" fmla="*/ 958850 w 6286500"/>
              <a:gd name="connsiteY3" fmla="*/ 0 h 298450"/>
              <a:gd name="connsiteX4" fmla="*/ 6286500 w 6286500"/>
              <a:gd name="connsiteY4" fmla="*/ 0 h 298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86500" h="298450">
                <a:moveTo>
                  <a:pt x="0" y="6350"/>
                </a:moveTo>
                <a:lnTo>
                  <a:pt x="679450" y="6350"/>
                </a:lnTo>
                <a:lnTo>
                  <a:pt x="679450" y="298450"/>
                </a:lnTo>
                <a:lnTo>
                  <a:pt x="958850" y="0"/>
                </a:lnTo>
                <a:lnTo>
                  <a:pt x="6286500" y="0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66" name="弧形 12"/>
          <p:cNvSpPr/>
          <p:nvPr>
            <p:custDataLst>
              <p:tags r:id="rId17"/>
            </p:custDataLst>
          </p:nvPr>
        </p:nvSpPr>
        <p:spPr>
          <a:xfrm rot="10800000" flipH="1">
            <a:off x="3892550" y="4699000"/>
            <a:ext cx="163195" cy="194945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868" name="序号"/>
          <p:cNvSpPr txBox="1"/>
          <p:nvPr>
            <p:custDataLst>
              <p:tags r:id="rId18"/>
            </p:custDataLst>
          </p:nvPr>
        </p:nvSpPr>
        <p:spPr>
          <a:xfrm>
            <a:off x="3424555" y="5029200"/>
            <a:ext cx="550545" cy="5041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sz="2600" lang="en-US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02</a:t>
            </a:r>
            <a:endParaRPr b="1" sz="2600" lang="en-US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8870" name="项标题"/>
          <p:cNvSpPr txBox="1"/>
          <p:nvPr>
            <p:custDataLst>
              <p:tags r:id="rId19"/>
            </p:custDataLst>
          </p:nvPr>
        </p:nvSpPr>
        <p:spPr>
          <a:xfrm>
            <a:off x="2605405" y="3348355"/>
            <a:ext cx="1395730" cy="120205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fontAlgn="auto" indent="0">
              <a:lnSpc>
                <a:spcPct val="120000"/>
              </a:lnSpc>
            </a:pPr>
            <a:r>
              <a:rPr altLang="en-US" b="1" dirty="0" sz="1500" lang="zh-CN" spc="3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可持续生产战略的核心要素</a:t>
            </a:r>
            <a:endParaRPr altLang="en-US" b="1" dirty="0" sz="1500" lang="zh-CN" spc="300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pic>
        <p:nvPicPr>
          <p:cNvPr id="2097171" name="图片 51" descr="343538343130363b343538383330333bb6d4bbb0"/>
          <p:cNvPicPr>
            <a:picLocks noChangeAspect="1"/>
          </p:cNvPicPr>
          <p:nvPr>
            <p:custDataLst>
              <p:tags r:id="rId20"/>
            </p:custDataLst>
          </p:nvPr>
        </p:nvPicPr>
        <p:blipFill>
          <a:blip xmlns:r="http://schemas.openxmlformats.org/officeDocument/2006/relationships" r:embed="rId21" cstate="print"/>
          <a:stretch>
            <a:fillRect/>
          </a:stretch>
        </p:blipFill>
        <p:spPr>
          <a:xfrm>
            <a:off x="2611120" y="2993390"/>
            <a:ext cx="431800" cy="431800"/>
          </a:xfrm>
          <a:prstGeom prst="rect"/>
        </p:spPr>
      </p:pic>
      <p:sp>
        <p:nvSpPr>
          <p:cNvPr id="1048872" name="矩形: 圆角 31"/>
          <p:cNvSpPr/>
          <p:nvPr>
            <p:custDataLst>
              <p:tags r:id="rId22"/>
            </p:custDataLst>
          </p:nvPr>
        </p:nvSpPr>
        <p:spPr>
          <a:xfrm>
            <a:off x="6148070" y="2479040"/>
            <a:ext cx="1732280" cy="3206750"/>
          </a:xfrm>
          <a:prstGeom prst="roundRect">
            <a:avLst>
              <a:gd name="adj" fmla="val 4673"/>
            </a:avLst>
          </a:prstGeom>
          <a:solidFill>
            <a:schemeClr val="bg1"/>
          </a:solidFill>
          <a:ln w="12700" cap="flat">
            <a:noFill/>
            <a:miter lim="400000"/>
          </a:ln>
          <a:effectLst>
            <a:outerShdw algn="tl" blurRad="317500" dir="2700000" dist="38100" rotWithShape="0">
              <a:schemeClr val="accent2">
                <a:alpha val="20000"/>
              </a:schemeClr>
            </a:outerShdw>
          </a:effectLst>
        </p:spPr>
        <p:txBody>
          <a:bodyPr anchor="ctr" anchorCtr="0" bIns="22860" lIns="22860" numCol="1" rIns="22860" tIns="22860" wrap="square">
            <a:noAutofit/>
          </a:bodyPr>
          <a:p>
            <a:pPr algn="ctr" defTabSz="412750" hangingPunct="0">
              <a:lnSpc>
                <a:spcPct val="150000"/>
              </a:lnSpc>
            </a:pPr>
            <a:endParaRPr altLang="en-US" sz="1050" kern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微软雅黑" panose="020B0503020204020204" charset="-122"/>
            </a:endParaRPr>
          </a:p>
        </p:txBody>
      </p:sp>
      <p:sp>
        <p:nvSpPr>
          <p:cNvPr id="1048874" name="任意多边形: 形状 91"/>
          <p:cNvSpPr/>
          <p:nvPr>
            <p:custDataLst>
              <p:tags r:id="rId23"/>
            </p:custDataLst>
          </p:nvPr>
        </p:nvSpPr>
        <p:spPr>
          <a:xfrm flipH="1">
            <a:off x="6279515" y="4892040"/>
            <a:ext cx="1401445" cy="69215"/>
          </a:xfrm>
          <a:custGeom>
            <a:avLst/>
            <a:gdLst>
              <a:gd name="connsiteX0" fmla="*/ 0 w 6286500"/>
              <a:gd name="connsiteY0" fmla="*/ 6350 h 298450"/>
              <a:gd name="connsiteX1" fmla="*/ 679450 w 6286500"/>
              <a:gd name="connsiteY1" fmla="*/ 6350 h 298450"/>
              <a:gd name="connsiteX2" fmla="*/ 679450 w 6286500"/>
              <a:gd name="connsiteY2" fmla="*/ 298450 h 298450"/>
              <a:gd name="connsiteX3" fmla="*/ 958850 w 6286500"/>
              <a:gd name="connsiteY3" fmla="*/ 0 h 298450"/>
              <a:gd name="connsiteX4" fmla="*/ 6286500 w 6286500"/>
              <a:gd name="connsiteY4" fmla="*/ 0 h 298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86500" h="298450">
                <a:moveTo>
                  <a:pt x="0" y="6350"/>
                </a:moveTo>
                <a:lnTo>
                  <a:pt x="679450" y="6350"/>
                </a:lnTo>
                <a:lnTo>
                  <a:pt x="679450" y="298450"/>
                </a:lnTo>
                <a:lnTo>
                  <a:pt x="958850" y="0"/>
                </a:lnTo>
                <a:lnTo>
                  <a:pt x="6286500" y="0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76" name="弧形 28"/>
          <p:cNvSpPr/>
          <p:nvPr>
            <p:custDataLst>
              <p:tags r:id="rId24"/>
            </p:custDataLst>
          </p:nvPr>
        </p:nvSpPr>
        <p:spPr>
          <a:xfrm rot="10800000" flipH="1">
            <a:off x="7598410" y="4699000"/>
            <a:ext cx="163195" cy="194945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878" name="序号"/>
          <p:cNvSpPr txBox="1"/>
          <p:nvPr>
            <p:custDataLst>
              <p:tags r:id="rId25"/>
            </p:custDataLst>
          </p:nvPr>
        </p:nvSpPr>
        <p:spPr>
          <a:xfrm>
            <a:off x="7130415" y="5029200"/>
            <a:ext cx="550545" cy="5041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sz="2600" lang="en-US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04</a:t>
            </a:r>
            <a:endParaRPr b="1" sz="2600" lang="en-US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8880" name="项标题"/>
          <p:cNvSpPr txBox="1"/>
          <p:nvPr>
            <p:custDataLst>
              <p:tags r:id="rId26"/>
            </p:custDataLst>
          </p:nvPr>
        </p:nvSpPr>
        <p:spPr>
          <a:xfrm>
            <a:off x="6311265" y="3348355"/>
            <a:ext cx="1395730" cy="120205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fontAlgn="auto" indent="0">
              <a:lnSpc>
                <a:spcPct val="120000"/>
              </a:lnSpc>
            </a:pPr>
            <a:r>
              <a:rPr altLang="en-US" b="1" dirty="0" sz="1500" lang="zh-CN" spc="3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可持续生产战略的未来展望</a:t>
            </a:r>
            <a:endParaRPr altLang="en-US" b="1" dirty="0" sz="1500" lang="zh-CN" spc="300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pic>
        <p:nvPicPr>
          <p:cNvPr id="2097173" name="图片 52" descr="343538343130363b343538383334303bccf5d0cecdbc"/>
          <p:cNvPicPr>
            <a:picLocks noChangeAspect="1"/>
          </p:cNvPicPr>
          <p:nvPr>
            <p:custDataLst>
              <p:tags r:id="rId27"/>
            </p:custDataLst>
          </p:nvPr>
        </p:nvPicPr>
        <p:blipFill>
          <a:blip xmlns:r="http://schemas.openxmlformats.org/officeDocument/2006/relationships" r:embed="rId28" cstate="print"/>
          <a:stretch>
            <a:fillRect/>
          </a:stretch>
        </p:blipFill>
        <p:spPr>
          <a:xfrm>
            <a:off x="6313170" y="2993390"/>
            <a:ext cx="431800" cy="431800"/>
          </a:xfrm>
          <a:prstGeom prst="rect"/>
        </p:spPr>
      </p:pic>
      <p:sp>
        <p:nvSpPr>
          <p:cNvPr id="1048882" name="矩形: 圆角 31"/>
          <p:cNvSpPr/>
          <p:nvPr>
            <p:custDataLst>
              <p:tags r:id="rId29"/>
            </p:custDataLst>
          </p:nvPr>
        </p:nvSpPr>
        <p:spPr>
          <a:xfrm>
            <a:off x="8001000" y="2479040"/>
            <a:ext cx="1732280" cy="3206750"/>
          </a:xfrm>
          <a:prstGeom prst="roundRect">
            <a:avLst>
              <a:gd name="adj" fmla="val 4673"/>
            </a:avLst>
          </a:prstGeom>
          <a:solidFill>
            <a:schemeClr val="bg1"/>
          </a:solidFill>
          <a:ln w="12700" cap="flat">
            <a:noFill/>
            <a:miter lim="400000"/>
          </a:ln>
          <a:effectLst>
            <a:outerShdw algn="tl" blurRad="317500" dir="2700000" dist="38100" rotWithShape="0">
              <a:schemeClr val="accent2">
                <a:alpha val="20000"/>
              </a:schemeClr>
            </a:outerShdw>
          </a:effectLst>
        </p:spPr>
        <p:txBody>
          <a:bodyPr anchor="ctr" anchorCtr="0" bIns="22860" lIns="22860" numCol="1" rIns="22860" tIns="22860" wrap="square">
            <a:noAutofit/>
          </a:bodyPr>
          <a:p>
            <a:pPr algn="ctr" defTabSz="412750" hangingPunct="0">
              <a:lnSpc>
                <a:spcPct val="150000"/>
              </a:lnSpc>
            </a:pPr>
            <a:endParaRPr altLang="en-US" sz="1050" kern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微软雅黑" panose="020B0503020204020204" charset="-122"/>
            </a:endParaRPr>
          </a:p>
        </p:txBody>
      </p:sp>
      <p:sp>
        <p:nvSpPr>
          <p:cNvPr id="1048884" name="任意多边形: 形状 91"/>
          <p:cNvSpPr/>
          <p:nvPr>
            <p:custDataLst>
              <p:tags r:id="rId30"/>
            </p:custDataLst>
          </p:nvPr>
        </p:nvSpPr>
        <p:spPr>
          <a:xfrm flipH="1">
            <a:off x="8132445" y="4892040"/>
            <a:ext cx="1401445" cy="69215"/>
          </a:xfrm>
          <a:custGeom>
            <a:avLst/>
            <a:gdLst>
              <a:gd name="connsiteX0" fmla="*/ 0 w 6286500"/>
              <a:gd name="connsiteY0" fmla="*/ 6350 h 298450"/>
              <a:gd name="connsiteX1" fmla="*/ 679450 w 6286500"/>
              <a:gd name="connsiteY1" fmla="*/ 6350 h 298450"/>
              <a:gd name="connsiteX2" fmla="*/ 679450 w 6286500"/>
              <a:gd name="connsiteY2" fmla="*/ 298450 h 298450"/>
              <a:gd name="connsiteX3" fmla="*/ 958850 w 6286500"/>
              <a:gd name="connsiteY3" fmla="*/ 0 h 298450"/>
              <a:gd name="connsiteX4" fmla="*/ 6286500 w 6286500"/>
              <a:gd name="connsiteY4" fmla="*/ 0 h 298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86500" h="298450">
                <a:moveTo>
                  <a:pt x="0" y="6350"/>
                </a:moveTo>
                <a:lnTo>
                  <a:pt x="679450" y="6350"/>
                </a:lnTo>
                <a:lnTo>
                  <a:pt x="679450" y="298450"/>
                </a:lnTo>
                <a:lnTo>
                  <a:pt x="958850" y="0"/>
                </a:lnTo>
                <a:lnTo>
                  <a:pt x="6286500" y="0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86" name="弧形 35"/>
          <p:cNvSpPr/>
          <p:nvPr>
            <p:custDataLst>
              <p:tags r:id="rId31"/>
            </p:custDataLst>
          </p:nvPr>
        </p:nvSpPr>
        <p:spPr>
          <a:xfrm rot="10800000" flipH="1">
            <a:off x="9451340" y="4699000"/>
            <a:ext cx="163195" cy="194945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888" name="序号"/>
          <p:cNvSpPr txBox="1"/>
          <p:nvPr>
            <p:custDataLst>
              <p:tags r:id="rId32"/>
            </p:custDataLst>
          </p:nvPr>
        </p:nvSpPr>
        <p:spPr>
          <a:xfrm>
            <a:off x="8983345" y="5029200"/>
            <a:ext cx="550545" cy="5041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sz="2600" lang="en-US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05</a:t>
            </a:r>
            <a:endParaRPr b="1" sz="2600" lang="en-US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8890" name="项标题"/>
          <p:cNvSpPr txBox="1"/>
          <p:nvPr>
            <p:custDataLst>
              <p:tags r:id="rId33"/>
            </p:custDataLst>
          </p:nvPr>
        </p:nvSpPr>
        <p:spPr>
          <a:xfrm>
            <a:off x="8164195" y="3348355"/>
            <a:ext cx="1395730" cy="1202055"/>
          </a:xfrm>
          <a:prstGeom prst="rect"/>
          <a:noFill/>
        </p:spPr>
        <p:txBody>
          <a:bodyPr anchor="b" bIns="0" lIns="0" rIns="0" rtlCol="0" tIns="0" wrap="square">
            <a:normAutofit fontScale="70000"/>
          </a:bodyPr>
          <a:p>
            <a:pPr fontAlgn="auto" indent="0">
              <a:lnSpc>
                <a:spcPct val="120000"/>
              </a:lnSpc>
            </a:pPr>
            <a:r>
              <a:rPr altLang="en-US" b="1" dirty="0" sz="2200" lang="zh-CN" spc="3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案例分析：成功实施可持续生产战略的企业经验</a:t>
            </a:r>
            <a:endParaRPr altLang="en-US" b="1" dirty="0" sz="2200" lang="zh-CN" spc="300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pic>
        <p:nvPicPr>
          <p:cNvPr id="2097175" name="图片 53" descr="32313538333630393b32313538333732303bcad5b2d8bfceb3cc"/>
          <p:cNvPicPr>
            <a:picLocks noChangeAspect="1"/>
          </p:cNvPicPr>
          <p:nvPr>
            <p:custDataLst>
              <p:tags r:id="rId34"/>
            </p:custDataLst>
          </p:nvPr>
        </p:nvPicPr>
        <p:blipFill>
          <a:blip xmlns:r="http://schemas.openxmlformats.org/officeDocument/2006/relationships" r:embed="rId35" cstate="print"/>
          <a:stretch>
            <a:fillRect/>
          </a:stretch>
        </p:blipFill>
        <p:spPr>
          <a:xfrm>
            <a:off x="8164195" y="2992755"/>
            <a:ext cx="431800" cy="431800"/>
          </a:xfrm>
          <a:prstGeom prst="rect"/>
        </p:spPr>
      </p:pic>
      <p:sp>
        <p:nvSpPr>
          <p:cNvPr id="1048892" name="矩形: 圆角 31"/>
          <p:cNvSpPr/>
          <p:nvPr>
            <p:custDataLst>
              <p:tags r:id="rId36"/>
            </p:custDataLst>
          </p:nvPr>
        </p:nvSpPr>
        <p:spPr>
          <a:xfrm>
            <a:off x="9853930" y="2479040"/>
            <a:ext cx="1732280" cy="3206750"/>
          </a:xfrm>
          <a:prstGeom prst="roundRect">
            <a:avLst>
              <a:gd name="adj" fmla="val 4673"/>
            </a:avLst>
          </a:prstGeom>
          <a:solidFill>
            <a:schemeClr val="bg1"/>
          </a:solidFill>
          <a:ln w="12700" cap="flat">
            <a:noFill/>
            <a:miter lim="400000"/>
          </a:ln>
          <a:effectLst>
            <a:outerShdw algn="tl" blurRad="317500" dir="2700000" dist="38100" rotWithShape="0">
              <a:schemeClr val="accent2">
                <a:alpha val="20000"/>
              </a:schemeClr>
            </a:outerShdw>
          </a:effectLst>
        </p:spPr>
        <p:txBody>
          <a:bodyPr anchor="ctr" anchorCtr="0" bIns="22860" lIns="22860" numCol="1" rIns="22860" tIns="22860" wrap="square">
            <a:noAutofit/>
          </a:bodyPr>
          <a:p>
            <a:pPr algn="ctr" defTabSz="412750" hangingPunct="0">
              <a:lnSpc>
                <a:spcPct val="150000"/>
              </a:lnSpc>
            </a:pPr>
            <a:endParaRPr altLang="en-US" sz="1050" kern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微软雅黑" panose="020B0503020204020204" charset="-122"/>
            </a:endParaRPr>
          </a:p>
        </p:txBody>
      </p:sp>
      <p:sp>
        <p:nvSpPr>
          <p:cNvPr id="1048894" name="任意多边形: 形状 91"/>
          <p:cNvSpPr/>
          <p:nvPr>
            <p:custDataLst>
              <p:tags r:id="rId37"/>
            </p:custDataLst>
          </p:nvPr>
        </p:nvSpPr>
        <p:spPr>
          <a:xfrm flipH="1">
            <a:off x="9985375" y="4892040"/>
            <a:ext cx="1401445" cy="69215"/>
          </a:xfrm>
          <a:custGeom>
            <a:avLst/>
            <a:gdLst>
              <a:gd name="connsiteX0" fmla="*/ 0 w 6286500"/>
              <a:gd name="connsiteY0" fmla="*/ 6350 h 298450"/>
              <a:gd name="connsiteX1" fmla="*/ 679450 w 6286500"/>
              <a:gd name="connsiteY1" fmla="*/ 6350 h 298450"/>
              <a:gd name="connsiteX2" fmla="*/ 679450 w 6286500"/>
              <a:gd name="connsiteY2" fmla="*/ 298450 h 298450"/>
              <a:gd name="connsiteX3" fmla="*/ 958850 w 6286500"/>
              <a:gd name="connsiteY3" fmla="*/ 0 h 298450"/>
              <a:gd name="connsiteX4" fmla="*/ 6286500 w 6286500"/>
              <a:gd name="connsiteY4" fmla="*/ 0 h 298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86500" h="298450">
                <a:moveTo>
                  <a:pt x="0" y="6350"/>
                </a:moveTo>
                <a:lnTo>
                  <a:pt x="679450" y="6350"/>
                </a:lnTo>
                <a:lnTo>
                  <a:pt x="679450" y="298450"/>
                </a:lnTo>
                <a:lnTo>
                  <a:pt x="958850" y="0"/>
                </a:lnTo>
                <a:lnTo>
                  <a:pt x="6286500" y="0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96" name="弧形 43"/>
          <p:cNvSpPr/>
          <p:nvPr>
            <p:custDataLst>
              <p:tags r:id="rId38"/>
            </p:custDataLst>
          </p:nvPr>
        </p:nvSpPr>
        <p:spPr>
          <a:xfrm rot="10800000" flipH="1">
            <a:off x="11304270" y="4699000"/>
            <a:ext cx="163195" cy="194945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898" name="序号"/>
          <p:cNvSpPr txBox="1"/>
          <p:nvPr>
            <p:custDataLst>
              <p:tags r:id="rId39"/>
            </p:custDataLst>
          </p:nvPr>
        </p:nvSpPr>
        <p:spPr>
          <a:xfrm>
            <a:off x="10836275" y="5029200"/>
            <a:ext cx="550545" cy="5041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sz="2600" lang="en-US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06</a:t>
            </a:r>
            <a:endParaRPr b="1" sz="2600" lang="en-US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8900" name="项标题"/>
          <p:cNvSpPr txBox="1"/>
          <p:nvPr>
            <p:custDataLst>
              <p:tags r:id="rId40"/>
            </p:custDataLst>
          </p:nvPr>
        </p:nvSpPr>
        <p:spPr>
          <a:xfrm>
            <a:off x="10013950" y="3348355"/>
            <a:ext cx="1395730" cy="120205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fontAlgn="auto" indent="0">
              <a:lnSpc>
                <a:spcPct val="120000"/>
              </a:lnSpc>
            </a:pPr>
            <a:r>
              <a:rPr altLang="en-US" b="1" dirty="0" sz="1500" lang="zh-CN" spc="3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总结与建议</a:t>
            </a:r>
            <a:endParaRPr altLang="en-US" b="1" dirty="0" sz="1500" lang="zh-CN" spc="300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pic>
        <p:nvPicPr>
          <p:cNvPr id="2097177" name="图片 54" descr="32313538333630393b32313538333732363bd4b6b3ccb4f0d2c9"/>
          <p:cNvPicPr>
            <a:picLocks noChangeAspect="1"/>
          </p:cNvPicPr>
          <p:nvPr>
            <p:custDataLst>
              <p:tags r:id="rId41"/>
            </p:custDataLst>
          </p:nvPr>
        </p:nvPicPr>
        <p:blipFill>
          <a:blip xmlns:r="http://schemas.openxmlformats.org/officeDocument/2006/relationships" r:embed="rId42" cstate="print"/>
          <a:stretch>
            <a:fillRect/>
          </a:stretch>
        </p:blipFill>
        <p:spPr>
          <a:xfrm>
            <a:off x="10015220" y="2992755"/>
            <a:ext cx="431800" cy="431800"/>
          </a:xfrm>
          <a:prstGeom prst="rect"/>
        </p:spPr>
      </p:pic>
      <p:sp>
        <p:nvSpPr>
          <p:cNvPr id="1048902" name="标题"/>
          <p:cNvSpPr>
            <a:spLocks noGrp="1"/>
          </p:cNvSpPr>
          <p:nvPr>
            <p:ph type="title"/>
            <p:custDataLst>
              <p:tags r:id="rId43"/>
            </p:custDataLst>
          </p:nvPr>
        </p:nvSpPr>
        <p:spPr/>
        <p:txBody>
          <a:bodyPr/>
          <a:p>
            <a:r>
              <a:rPr altLang="en-US" dirty="0" lang="zh-CN"/>
              <a:t>目录</a:t>
            </a:r>
            <a:endParaRPr altLang="en-US" dirty="0" lang="zh-CN"/>
          </a:p>
        </p:txBody>
      </p:sp>
      <p:sp>
        <p:nvSpPr>
          <p:cNvPr id="1048904" name="副标题"/>
          <p:cNvSpPr>
            <a:spLocks noGrp="1"/>
          </p:cNvSpPr>
          <p:nvPr>
            <p:ph type="body" idx="1"/>
            <p:custDataLst>
              <p:tags r:id="rId44"/>
            </p:custDataLst>
          </p:nvPr>
        </p:nvSpPr>
        <p:spPr/>
        <p:txBody>
          <a:bodyPr/>
          <a:p>
            <a:r>
              <a:rPr altLang="en-US" dirty="0" lang="zh-CN"/>
              <a:t>CONTENTS</a:t>
            </a:r>
            <a:endParaRPr altLang="en-US" dirty="0" lang="zh-CN"/>
          </a:p>
        </p:txBody>
      </p:sp>
    </p:spTree>
    <p:custDataLst>
      <p:tags r:id="rId45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5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dirty="0" lang="zh-CN"/>
              <a:t>可持续生产战略的背景和意义</a:t>
            </a:r>
            <a:endParaRPr altLang="en-US" dirty="0" lang="zh-CN"/>
          </a:p>
        </p:txBody>
      </p:sp>
      <p:sp>
        <p:nvSpPr>
          <p:cNvPr id="104895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01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1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全球环保意识的提升</a:t>
            </a:r>
            <a:endParaRPr altLang="en-US" lang="zh-CN"/>
          </a:p>
        </p:txBody>
      </p:sp>
      <p:sp>
        <p:nvSpPr>
          <p:cNvPr id="1049020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22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24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全球气候变化问题日益严重，需要采取行动减少碳排放。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26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28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30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政府和国际组织推动环保法规和标准的制定，要求企业采取可持续的生产方式。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32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34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36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消费者对环保和可持续性的关注度不断提高，对绿色产品的需求增加。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38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40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42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企业可持续生产战略有助于提高企业形象和品牌价值，吸引更多消费者和投资者。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7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汽车制造业面临的挑战</a:t>
            </a:r>
            <a:endParaRPr altLang="en-US" lang="zh-CN"/>
          </a:p>
        </p:txBody>
      </p:sp>
      <p:sp>
        <p:nvSpPr>
          <p:cNvPr id="1049080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82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84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环境保护法规的严格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86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88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90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消费者对环保和可持续性的关注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92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94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96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资源短缺和供应链问题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98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00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02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市场竞争和全球化压力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3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可持续生产战略对企业的价值</a:t>
            </a:r>
            <a:endParaRPr altLang="en-US" lang="zh-CN"/>
          </a:p>
        </p:txBody>
      </p:sp>
      <p:sp>
        <p:nvSpPr>
          <p:cNvPr id="1049140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142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44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提升企业形象和品牌影响力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146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148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50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降低生产成本和提高资源利用效率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152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154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满足客户需求和市场需求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156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58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160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62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增强企业竞争力和市场地位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9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dirty="0" lang="zh-CN"/>
              <a:t>可持续生产战略的核心要素</a:t>
            </a:r>
            <a:endParaRPr altLang="en-US" dirty="0" lang="zh-CN"/>
          </a:p>
        </p:txBody>
      </p:sp>
      <p:sp>
        <p:nvSpPr>
          <p:cNvPr id="104920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02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6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资源节约和循环利用</a:t>
            </a:r>
            <a:endParaRPr altLang="en-US" lang="zh-CN"/>
          </a:p>
        </p:txBody>
      </p:sp>
      <p:sp>
        <p:nvSpPr>
          <p:cNvPr id="1049262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64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266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68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70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72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274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76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78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废弃物回收利用：对生产过程中产生的废弃物进行分类回收和再利用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280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绿色供应链管理：与供应商合作，推动环保和可持续发展的供应链建设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282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能源消耗降低：采用节能技术和设备，减少生产过程中的能源消耗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284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资源高效利用：优化生产流程，提高原材料的利用率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2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减少污染物排放</a:t>
            </a:r>
            <a:endParaRPr altLang="en-US" lang="zh-CN"/>
          </a:p>
        </p:txBody>
      </p:sp>
      <p:sp>
        <p:nvSpPr>
          <p:cNvPr id="1049322" name="圆角矩形 26"/>
          <p:cNvSpPr/>
          <p:nvPr>
            <p:custDataLst>
              <p:tags r:id="rId1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324" name="圆角矩形 28"/>
          <p:cNvSpPr/>
          <p:nvPr>
            <p:custDataLst>
              <p:tags r:id="rId2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326" name="文本框 31"/>
          <p:cNvSpPr txBox="1"/>
          <p:nvPr>
            <p:custDataLst>
              <p:tags r:id="rId3"/>
            </p:custDataLst>
          </p:nvPr>
        </p:nvSpPr>
        <p:spPr>
          <a:xfrm>
            <a:off x="986770" y="2256680"/>
            <a:ext cx="2188497" cy="326436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优化生产流程：采用清洁能源和生产技术，降低生产过程中的污染物排放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28" name="圆角矩形 29"/>
          <p:cNvSpPr/>
          <p:nvPr>
            <p:custDataLst>
              <p:tags r:id="rId4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330" name="圆角矩形 32"/>
          <p:cNvSpPr/>
          <p:nvPr>
            <p:custDataLst>
              <p:tags r:id="rId5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332" name="文本框 34"/>
          <p:cNvSpPr txBox="1"/>
          <p:nvPr>
            <p:custDataLst>
              <p:tags r:id="rId6"/>
            </p:custDataLst>
          </p:nvPr>
        </p:nvSpPr>
        <p:spPr>
          <a:xfrm>
            <a:off x="3665904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能源利用：利用可再生能源，减少对化石燃料的依赖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34" name="圆角矩形 3"/>
          <p:cNvSpPr/>
          <p:nvPr>
            <p:custDataLst>
              <p:tags r:id="rId7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336" name="圆角矩形 4"/>
          <p:cNvSpPr/>
          <p:nvPr>
            <p:custDataLst>
              <p:tags r:id="rId8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338" name="文本框 5"/>
          <p:cNvSpPr txBox="1"/>
          <p:nvPr>
            <p:custDataLst>
              <p:tags r:id="rId9"/>
            </p:custDataLst>
          </p:nvPr>
        </p:nvSpPr>
        <p:spPr>
          <a:xfrm>
            <a:off x="6341993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废弃物处理：对生产过程中产生的废弃物进行无害化处理和资源化利用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40" name="圆角矩形 8"/>
          <p:cNvSpPr/>
          <p:nvPr>
            <p:custDataLst>
              <p:tags r:id="rId10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342" name="圆角矩形 9"/>
          <p:cNvSpPr/>
          <p:nvPr>
            <p:custDataLst>
              <p:tags r:id="rId11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344" name="文本框 10"/>
          <p:cNvSpPr txBox="1"/>
          <p:nvPr>
            <p:custDataLst>
              <p:tags r:id="rId12"/>
            </p:custDataLst>
          </p:nvPr>
        </p:nvSpPr>
        <p:spPr>
          <a:xfrm>
            <a:off x="9018691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绿色供应链：与供应商合作，推动整个供应链的环保和可持续发展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8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提高能源利用效率</a:t>
            </a:r>
            <a:endParaRPr altLang="en-US" lang="zh-CN"/>
          </a:p>
        </p:txBody>
      </p:sp>
      <p:sp>
        <p:nvSpPr>
          <p:cNvPr id="1049382" name="弧形 58"/>
          <p:cNvSpPr/>
          <p:nvPr>
            <p:custDataLst>
              <p:tags r:id="rId1"/>
            </p:custDataLst>
          </p:nvPr>
        </p:nvSpPr>
        <p:spPr>
          <a:xfrm>
            <a:off x="8027409" y="2107805"/>
            <a:ext cx="3327161" cy="332716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84" name="弧形 57"/>
          <p:cNvSpPr/>
          <p:nvPr>
            <p:custDataLst>
              <p:tags r:id="rId2"/>
            </p:custDataLst>
          </p:nvPr>
        </p:nvSpPr>
        <p:spPr>
          <a:xfrm>
            <a:off x="838200" y="2107805"/>
            <a:ext cx="3327161" cy="332716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86" name="椭圆 22"/>
          <p:cNvSpPr/>
          <p:nvPr>
            <p:custDataLst>
              <p:tags r:id="rId3"/>
            </p:custDataLst>
          </p:nvPr>
        </p:nvSpPr>
        <p:spPr>
          <a:xfrm>
            <a:off x="8354477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88" name="椭圆 23"/>
          <p:cNvSpPr/>
          <p:nvPr>
            <p:custDataLst>
              <p:tags r:id="rId4"/>
            </p:custDataLst>
          </p:nvPr>
        </p:nvSpPr>
        <p:spPr>
          <a:xfrm>
            <a:off x="8724675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90" name="正文"/>
          <p:cNvSpPr txBox="1"/>
          <p:nvPr>
            <p:custDataLst>
              <p:tags r:id="rId5"/>
            </p:custDataLst>
          </p:nvPr>
        </p:nvSpPr>
        <p:spPr>
          <a:xfrm>
            <a:off x="8788472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建立能源管理体系，加强能源监测与控制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392" name="椭圆 24"/>
          <p:cNvSpPr/>
          <p:nvPr>
            <p:custDataLst>
              <p:tags r:id="rId6"/>
            </p:custDataLst>
          </p:nvPr>
        </p:nvSpPr>
        <p:spPr>
          <a:xfrm>
            <a:off x="6022769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94" name="椭圆 25"/>
          <p:cNvSpPr/>
          <p:nvPr>
            <p:custDataLst>
              <p:tags r:id="rId7"/>
            </p:custDataLst>
          </p:nvPr>
        </p:nvSpPr>
        <p:spPr>
          <a:xfrm>
            <a:off x="6392069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96" name="正文"/>
          <p:cNvSpPr txBox="1"/>
          <p:nvPr>
            <p:custDataLst>
              <p:tags r:id="rId8"/>
            </p:custDataLst>
          </p:nvPr>
        </p:nvSpPr>
        <p:spPr>
          <a:xfrm>
            <a:off x="6456763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开发可再生能源，降低对化石燃料的依赖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98" name="椭圆 7"/>
          <p:cNvSpPr/>
          <p:nvPr>
            <p:custDataLst>
              <p:tags r:id="rId9"/>
            </p:custDataLst>
          </p:nvPr>
        </p:nvSpPr>
        <p:spPr>
          <a:xfrm>
            <a:off x="3691061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00" name="椭圆 9"/>
          <p:cNvSpPr/>
          <p:nvPr>
            <p:custDataLst>
              <p:tags r:id="rId10"/>
            </p:custDataLst>
          </p:nvPr>
        </p:nvSpPr>
        <p:spPr>
          <a:xfrm>
            <a:off x="4060360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02" name="正文"/>
          <p:cNvSpPr txBox="1"/>
          <p:nvPr>
            <p:custDataLst>
              <p:tags r:id="rId11"/>
            </p:custDataLst>
          </p:nvPr>
        </p:nvSpPr>
        <p:spPr>
          <a:xfrm>
            <a:off x="4125055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采用节能技术和设备，提高能源利用效率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404" name="椭圆 5"/>
          <p:cNvSpPr/>
          <p:nvPr>
            <p:custDataLst>
              <p:tags r:id="rId12"/>
            </p:custDataLst>
          </p:nvPr>
        </p:nvSpPr>
        <p:spPr>
          <a:xfrm>
            <a:off x="1094284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06" name="椭圆 4"/>
          <p:cNvSpPr/>
          <p:nvPr>
            <p:custDataLst>
              <p:tags r:id="rId13"/>
            </p:custDataLst>
          </p:nvPr>
        </p:nvSpPr>
        <p:spPr>
          <a:xfrm>
            <a:off x="1463583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08" name="正文"/>
          <p:cNvSpPr txBox="1"/>
          <p:nvPr>
            <p:custDataLst>
              <p:tags r:id="rId14"/>
            </p:custDataLst>
          </p:nvPr>
        </p:nvSpPr>
        <p:spPr>
          <a:xfrm>
            <a:off x="1528278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优化生产流程，减少能源浪费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4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优化生产流程和管理</a:t>
            </a:r>
            <a:endParaRPr altLang="en-US" lang="zh-CN"/>
          </a:p>
        </p:txBody>
      </p:sp>
      <p:sp>
        <p:nvSpPr>
          <p:cNvPr id="1049446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减少生产过程中的浪费和排放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48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提高生产效率，降低能耗和资源消耗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50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引入智能化、自动化技术，实现生产线的数字化管理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52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建立完善的生产管理体系，确保生产过程的可持续性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8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dirty="0" lang="zh-CN"/>
              <a:t>可持续生产战略的实施路径</a:t>
            </a:r>
            <a:endParaRPr altLang="en-US" dirty="0" lang="zh-CN"/>
          </a:p>
        </p:txBody>
      </p:sp>
      <p:sp>
        <p:nvSpPr>
          <p:cNvPr id="104949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03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5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研发环保技术</a:t>
            </a:r>
            <a:endParaRPr altLang="en-US" lang="zh-CN"/>
          </a:p>
        </p:txBody>
      </p:sp>
      <p:sp>
        <p:nvSpPr>
          <p:cNvPr id="1049552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554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56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研发低排放和零排放汽车技术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558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560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62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研发可再生能源利用技术，如太阳能、风能等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564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566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研发节能技术，提高燃油效率和降低能耗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568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70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572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74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研发环保材料，减少对环境的污染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1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推广清洁能源</a:t>
            </a:r>
            <a:endParaRPr altLang="en-US" lang="zh-CN"/>
          </a:p>
        </p:txBody>
      </p:sp>
      <p:sp>
        <p:nvSpPr>
          <p:cNvPr id="1049612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加大研发力度，提高新能源汽车的续航里程和充电速度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14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鼓励政府和企业采购新能源汽车，推动公共交通和出租车行业全面电动化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16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建设充电基础设施，提高充电桩覆盖率和利用率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18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推广氢燃料电池汽车，完善加氢站等基础设施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5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建立绿色供应链</a:t>
            </a:r>
            <a:endParaRPr altLang="en-US" lang="zh-CN"/>
          </a:p>
        </p:txBody>
      </p:sp>
      <p:sp>
        <p:nvSpPr>
          <p:cNvPr id="1049656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58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60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62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64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实施路径：选择环保合规的供应商、采用环保材料、优化生产流程、减少废物产生、降低能源消耗等。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66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定义：绿色供应链是指在整个供应链中考虑环境影响，通过优化供应商选择、采购决策、生产过程等方式降低对环境的负面影响。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68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目标：提高资源利用效率，降低生产成本，提升企业竞争力，同时保护环境。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70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 lnSpcReduction="20000"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案例：某汽车制造企业通过建立绿色供应链，实现了生产过程中的废弃物减量化、资源化和无害化，提高了企业的可持续发展能力。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0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提升员工环保意识</a:t>
            </a:r>
            <a:endParaRPr altLang="en-US" lang="zh-CN"/>
          </a:p>
        </p:txBody>
      </p:sp>
      <p:sp>
        <p:nvSpPr>
          <p:cNvPr id="1049708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10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12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14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16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18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20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22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2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定期开展环保培训，提高员工对可持续发展的认识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72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建立环保绩效考核机制，激励员工践行可持续生产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728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30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32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34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36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38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40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42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4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倡导绿色出行方式，减少汽车尾气排放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74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鼓励员工参与环保活动，培养绿色办公习惯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8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dirty="0" lang="zh-CN"/>
              <a:t>可持续生产战略的未来展望</a:t>
            </a:r>
            <a:endParaRPr altLang="en-US" dirty="0" lang="zh-CN"/>
          </a:p>
        </p:txBody>
      </p:sp>
      <p:sp>
        <p:nvSpPr>
          <p:cNvPr id="104978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04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4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政策支持和企业合作</a:t>
            </a:r>
            <a:endParaRPr altLang="en-US" lang="zh-CN"/>
          </a:p>
        </p:txBody>
      </p:sp>
      <p:sp>
        <p:nvSpPr>
          <p:cNvPr id="1049846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48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50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52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未来将有更多的企业加入到可持续生产战略中，形成产业联盟，共同推动行业可持续发展。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54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56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58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60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政府将加大对可持续生产战略的支持力度，包括资金投入、税收优惠等政策措施。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62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64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66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68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汽车制造企业将与供应商、回收企业等合作，共同推进可持续生产战略的实施。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70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72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74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76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政府和企业将共同制定可持续生产标准，加强监管力度，确保可持续生产战略的落地实施。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1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技术创新和产业升级</a:t>
            </a:r>
            <a:endParaRPr altLang="en-US" lang="zh-CN"/>
          </a:p>
        </p:txBody>
      </p:sp>
      <p:sp>
        <p:nvSpPr>
          <p:cNvPr id="1049914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916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918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920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922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2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24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926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928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30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3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32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934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936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38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40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4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42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944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946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948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950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智能制造技术：提高生产效率，降低能耗和排放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52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数字化和互联网技术：促进产业升级和转型升级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54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循环经济技术：实现资源循环利用，减少废弃物排放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56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新能源汽车技术：推动电动汽车、混合动力汽车等新能源汽车的发展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9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消费者需求和市场变化</a:t>
            </a:r>
            <a:endParaRPr altLang="en-US" lang="zh-CN"/>
          </a:p>
        </p:txBody>
      </p:sp>
      <p:sp>
        <p:nvSpPr>
          <p:cNvPr id="1049994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96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98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00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智能网联汽车成为未来趋势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02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04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06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08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消费者对环保和可持续性的关注增加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10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12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14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16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市场对电动汽车的需求增长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18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20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22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24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循环经济和再利用在汽车行业的应用前景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6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国际竞争和合作机会</a:t>
            </a:r>
            <a:endParaRPr altLang="en-US" lang="zh-CN"/>
          </a:p>
        </p:txBody>
      </p:sp>
      <p:sp>
        <p:nvSpPr>
          <p:cNvPr id="1050062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64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66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68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70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72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74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76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7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全球汽车市场趋势：新能源汽车的崛起和市场竞争格局的变化</a:t>
            </a:r>
            <a:endParaRPr altLang="en-US" baseline="0" b="0" cap="none" dirty="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08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出口机会：中国汽车制造业在国际市场上的竞争优势和潜在机会</a:t>
            </a:r>
            <a:endParaRPr dirty="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082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84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86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88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90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92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94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96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9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fontScale="9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政策支持：政府对新能源汽车产业的支持和鼓励政策，为中国汽车企业提供更多发展机遇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10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国际合作：跨国汽车企业之间的合作与联盟，共同推进可持续生产技术</a:t>
            </a:r>
            <a:endParaRPr altLang="en-US" dirty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3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dirty="0" lang="zh-CN"/>
              <a:t>案例分析：成功实施可持续生产战略的企业经验</a:t>
            </a:r>
            <a:endParaRPr altLang="en-US" dirty="0" lang="zh-CN"/>
          </a:p>
        </p:txBody>
      </p:sp>
      <p:sp>
        <p:nvSpPr>
          <p:cNvPr id="105013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05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9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某知名汽车企业的可持续生产实践</a:t>
            </a:r>
            <a:endParaRPr altLang="en-US" lang="zh-CN"/>
          </a:p>
        </p:txBody>
      </p:sp>
      <p:sp>
        <p:nvSpPr>
          <p:cNvPr id="1050200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02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04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企业在可持续生产方面的战略规划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50206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08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10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企业在生产过程中采取的环保措施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50212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14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16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企业在供应链管理方面的可持续性实践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50218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20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22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企业在产品研发方面的可持续性实践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5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某新兴汽车企业的创新发展之路</a:t>
            </a:r>
            <a:endParaRPr altLang="en-US" lang="zh-CN"/>
          </a:p>
        </p:txBody>
      </p:sp>
      <p:sp>
        <p:nvSpPr>
          <p:cNvPr id="1050260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62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64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创新研发：注重技术投入，推出具有竞争力的新能源汽车产品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66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68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70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绿色生产：采用环保材料和工艺，降低生产过程中的能耗和排放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72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74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76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智能制造：引入先进的信息技术，提高生产效率和产品质量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78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80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82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可持续供应链：与供应商建立长期合作关系，推动整个供应链的可持续发展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1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国际汽车企业的可持续发展战略及成果</a:t>
            </a:r>
            <a:endParaRPr altLang="en-US" lang="zh-CN"/>
          </a:p>
        </p:txBody>
      </p:sp>
      <p:sp>
        <p:nvSpPr>
          <p:cNvPr id="1050320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宝马集团：通过采用可再生能源和优化生产流程，减少碳排放，实现绿色制造。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22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24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26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特斯拉：创新电动汽车技术，推动电动汽车市场的发展，减少对化石燃料的依赖。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28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30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32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沃尔沃：致力于研发更安全的汽车，同时采用环保材料和生产工艺，减少对环境的影响。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34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36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38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雷诺集团：通过与供应商合作，共同推进可持续生产战略，减少生产过程中的废弃物和能源消耗。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40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42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7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跨界合作推动可持续生产的案例分析</a:t>
            </a:r>
            <a:endParaRPr altLang="en-US" lang="zh-CN"/>
          </a:p>
        </p:txBody>
      </p:sp>
      <p:sp>
        <p:nvSpPr>
          <p:cNvPr id="1050380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案例背景：介绍企业跨界合作的背景和原因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82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合作模式：分析跨界合作的模式和机制，如股权合作、战略联盟等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84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实施过程：详细描述跨界合作推动可持续生产的过程和关键节点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86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实施效果：评估跨界合作对可持续生产的影响和成果，包括经济效益、环境效益和社会效益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2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总结与建议</a:t>
            </a:r>
            <a:endParaRPr altLang="en-US" dirty="0" lang="zh-CN"/>
          </a:p>
        </p:txBody>
      </p:sp>
      <p:sp>
        <p:nvSpPr>
          <p:cNvPr id="105042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06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8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对汽车制造业可持续生产战略的总结</a:t>
            </a:r>
            <a:endParaRPr altLang="en-US" lang="zh-CN"/>
          </a:p>
        </p:txBody>
      </p:sp>
      <p:sp>
        <p:nvSpPr>
          <p:cNvPr id="1050486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488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490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492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494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43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496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498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500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45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502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47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49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504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506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508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51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510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53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512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55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514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516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518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520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522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优化生产流程，提高资源利用效率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24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建立可持续供应链，确保原材料的环保合规性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26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加强技术创新，提升产品质量和竞争力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28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推广绿色能源，减少碳排放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6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对企业实施可持续生产战略的建议</a:t>
            </a:r>
            <a:endParaRPr altLang="en-US" lang="zh-CN"/>
          </a:p>
        </p:txBody>
      </p:sp>
      <p:sp>
        <p:nvSpPr>
          <p:cNvPr id="1050566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568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570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572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574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57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576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578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580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59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582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61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63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584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586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588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65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590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67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592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69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594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596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598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600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602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加大研发投入，提高生产技术水平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04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加强企业社会责任，积极参与公益事业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06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推广绿色制造技术，减少环境污染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08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优化供应链管理，降低资源消耗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644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感谢您的观看</a:t>
            </a:r>
            <a:endParaRPr altLang="en-US" dirty="0" lang="zh-CN"/>
          </a:p>
        </p:txBody>
      </p:sp>
      <p:sp>
        <p:nvSpPr>
          <p:cNvPr id="1050646" name="署名"/>
          <p:cNvSpPr>
            <a:spLocks noGrp="1"/>
          </p:cNvSpPr>
          <p:nvPr>
            <p:ph type="body" sz="quarter" idx="17"/>
            <p:custDataLst>
              <p:tags r:id="rId2"/>
            </p:custDataLst>
          </p:nvPr>
        </p:nvSpPr>
        <p:spPr/>
        <p:txBody>
          <a:bodyPr>
            <a:normAutofit/>
          </a:bodyPr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UNIT_TYPE" val="i"/>
  <p:tag name="KSO_WM_UNIT_INDEX" val="1"/>
</p:tagLst>
</file>

<file path=ppt/tags/tag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UNIT_TYPE" val="i"/>
  <p:tag name="KSO_WM_UNIT_INDEX" val="2"/>
</p:tagLst>
</file>

<file path=ppt/tags/tag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1.0"/>
  <p:tag name="KSO_WM_UNIT_TYPE" val="i"/>
  <p:tag name="KSO_WM_UNIT_INDEX" val="3"/>
</p:tagLst>
</file>

<file path=ppt/tags/tag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"/>
  <p:tag name="KSO_WM_UNIT_LAYERLEVEL" val="1"/>
  <p:tag name="KSO_WM_TAG_VERSION" val="1.0"/>
  <p:tag name="KSO_WM_UNIT_TYPE" val="i"/>
  <p:tag name="KSO_WM_UNIT_INDEX" val="4"/>
</p:tagLst>
</file>

<file path=ppt/tags/tag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"/>
  <p:tag name="KSO_WM_UNIT_LAYERLEVEL" val="1"/>
  <p:tag name="KSO_WM_TAG_VERSION" val="1.0"/>
  <p:tag name="KSO_WM_UNIT_TYPE" val="i"/>
  <p:tag name="KSO_WM_UNIT_INDEX" val="5"/>
</p:tagLst>
</file>

<file path=ppt/tags/tag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6"/>
  <p:tag name="KSO_WM_UNIT_LAYERLEVEL" val="1"/>
  <p:tag name="KSO_WM_TAG_VERSION" val="1.0"/>
  <p:tag name="KSO_WM_UNIT_TYPE" val="i"/>
  <p:tag name="KSO_WM_UNIT_INDEX" val="6"/>
</p:tagLst>
</file>

<file path=ppt/tags/tag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7"/>
  <p:tag name="KSO_WM_UNIT_LAYERLEVEL" val="1"/>
  <p:tag name="KSO_WM_TAG_VERSION" val="1.0"/>
  <p:tag name="KSO_WM_UNIT_TYPE" val="i"/>
  <p:tag name="KSO_WM_UNIT_INDEX" val="7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UNIT_TYPE" val="i"/>
  <p:tag name="KSO_WM_UNIT_INDEX" val="1"/>
</p:tagLst>
</file>

<file path=ppt/tags/tag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UNIT_TYPE" val="i"/>
  <p:tag name="KSO_WM_UNIT_INDEX" val="2"/>
</p:tagLst>
</file>

<file path=ppt/tags/tag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UNIT_TYPE" val="i"/>
  <p:tag name="KSO_WM_UNIT_INDEX" val="3"/>
</p:tagLst>
</file>

<file path=ppt/tags/tag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UNIT_TYPE" val="i"/>
  <p:tag name="KSO_WM_UNIT_INDEX" val="4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副标题"/>
  <p:tag name="KSO_WM_UNIT_NOCLEAR" val="0"/>
  <p:tag name="KSO_WM_UNIT_VALUE" val="10"/>
  <p:tag name="KSO_WM_UNIT_TYPE" val="b"/>
  <p:tag name="KSO_WM_UNIT_INDEX" val="1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UNIT_TYPE" val="i"/>
  <p:tag name="KSO_WM_UNIT_INDEX" val="1"/>
</p:tagLst>
</file>

<file path=ppt/tags/tag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UNIT_TYPE" val="i"/>
  <p:tag name="KSO_WM_UNIT_INDEX" val="2"/>
</p:tagLst>
</file>

<file path=ppt/tags/tag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UNIT_TYPE" val="i"/>
  <p:tag name="KSO_WM_UNIT_INDEX" val="3"/>
</p:tagLst>
</file>

<file path=ppt/tags/tag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UNIT_TYPE" val="i"/>
  <p:tag name="KSO_WM_UNIT_INDEX" val="4"/>
</p:tagLst>
</file>

<file path=ppt/tags/tag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UNIT_TYPE" val="i"/>
  <p:tag name="KSO_WM_UNIT_INDEX" val="5"/>
</p:tagLst>
</file>

<file path=ppt/tags/tag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"/>
  <p:tag name="KSO_WM_UNIT_LAYERLEVEL" val="1"/>
  <p:tag name="KSO_WM_TAG_VERSION" val="1.0"/>
  <p:tag name="KSO_WM_UNIT_TYPE" val="i"/>
  <p:tag name="KSO_WM_UNIT_INDEX" val="6"/>
</p:tagLst>
</file>

<file path=ppt/tags/tag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"/>
  <p:tag name="KSO_WM_UNIT_LAYERLEVEL" val="1"/>
  <p:tag name="KSO_WM_TAG_VERSION" val="1.0"/>
  <p:tag name="KSO_WM_UNIT_TYPE" val="i"/>
  <p:tag name="KSO_WM_UNIT_INDEX" val="7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UNIT_VALUE" val="160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  <p:tag name="KSO_WM_UNIT_VALUE" val="160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1_1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2_1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UNIT_TYPE" val="i"/>
  <p:tag name="KSO_WM_UNIT_INDEX" val="1"/>
</p:tagLst>
</file>

<file path=ppt/tags/tag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UNIT_TYPE" val="i"/>
  <p:tag name="KSO_WM_UNIT_INDEX" val="2"/>
</p:tagLst>
</file>

<file path=ppt/tags/tag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UNIT_TYPE" val="i"/>
  <p:tag name="KSO_WM_UNIT_INDEX" val="5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1.0"/>
  <p:tag name="KSO_WM_BEAUTIFY_FLAG" val="#wm#"/>
  <p:tag name="KSO_WM_UNIT_TYPE" val="i"/>
  <p:tag name="KSO_WM_UNIT_INDEX" val="6"/>
</p:tagLst>
</file>

<file path=ppt/tags/tag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1.0"/>
  <p:tag name="KSO_WM_UNIT_TYPE" val="i"/>
  <p:tag name="KSO_WM_UNIT_INDEX" val="7"/>
</p:tagLst>
</file>

<file path=ppt/tags/tag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1.0"/>
  <p:tag name="KSO_WM_UNIT_TYPE" val="i"/>
  <p:tag name="KSO_WM_UNIT_INDEX" val="8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UNIT_NOCLEAR" val="0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77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77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UNIT_TYPE" val="i"/>
  <p:tag name="KSO_WM_UNIT_INDEX" val="1"/>
</p:tagLst>
</file>

<file path=ppt/tags/tag89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77"/>
  <p:tag name="KSO_WM_SPECIAL_SOURCE" val="bdnull"/>
  <p:tag name="KSO_WM_TEMPLATE_THUMBS_INDEX" val="1、9"/>
</p:tagLst>
</file>

<file path=ppt/tags/tag9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77_1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PRESET_TEXT" val="单击此处 添加文档标题"/>
</p:tagLst>
</file>

<file path=ppt/tags/tag9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77_1*b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PRESET_TEXT" val="WPS,A CLICK TO UNLIMITED POSSIBILITES"/>
</p:tagLst>
</file>

<file path=ppt/tags/tag92.xml><?xml version="1.0" encoding="utf-8"?>
<p:tagLst xmlns:p="http://schemas.openxmlformats.org/presentationml/2006/main">
  <p:tag name="KSO_WM_UNIT_SUBTYPE" val="b"/>
  <p:tag name="KSO_WM_UNIT_NOCLEAR" val="0"/>
  <p:tag name="KSO_WM_UNIT_VALUE" val="9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77_1*f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PRESET_TEXT" val="汇报人：WPS"/>
</p:tagLst>
</file>

<file path=ppt/tags/tag93.xml><?xml version="1.0" encoding="utf-8"?>
<p:tagLst xmlns:p="http://schemas.openxmlformats.org/presentationml/2006/main">
  <p:tag name="KSO_WM_SLIDE_ID" val="custom20230977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77"/>
  <p:tag name="KSO_WM_SLIDE_LAYOUT" val="a_b_f"/>
  <p:tag name="KSO_WM_SLIDE_LAYOUT_CNT" val="1_1_1"/>
  <p:tag name="KSO_WM_SLIDE_TYPE" val="title"/>
  <p:tag name="KSO_WM_SLIDE_SUBTYPE" val="pureTxt"/>
  <p:tag name="KSO_WM_SPECIAL_SOURCE" val="bdnull"/>
  <p:tag name="KSO_WM_TEMPLATE_THUMBS_INDEX" val="1、9"/>
</p:tagLst>
</file>

<file path=ppt/tags/tag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1_1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6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1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3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gradient&quot;:[{&quot;brightness&quot;:0.4000000059604645,&quot;colorType&quot;:1,&quot;foreColorIndex&quot;:5,&quot;pos&quot;:0,&quot;transparency&quot;:0},{&quot;brightness&quot;:0,&quot;colorType&quot;:1,&quot;foreColorIndex&quot;:5,&quot;pos&quot;:0.69999998807907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1_4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4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2"/>
  <p:tag name="KSO_WM_UNIT_ID" val="custom20230977_6*l_h_i*1_1_2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0977_6*l_h_a*1_1_1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 目录标题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x*1_1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x"/>
  <p:tag name="KSO_WM_UNIT_INDEX" val="1_1_3"/>
  <p:tag name="KSO_WM_UNIT_VALUE" val="120*120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gradient&quot;:[{&quot;brightness&quot;:0,&quot;colorType&quot;:1,&quot;foreColorIndex&quot;:5,&quot;pos&quot;:0,&quot;transparency&quot;:0},{&quot;brightness&quot;:0,&quot;colorType&quot;:1,&quot;foreColorIndex&quot;:6,&quot;pos&quot;:0.920000016689300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3_1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6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3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3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gradient&quot;:[{&quot;brightness&quot;:0.4000000059604645,&quot;colorType&quot;:1,&quot;foreColorIndex&quot;:5,&quot;pos&quot;:0,&quot;transparency&quot;:0},{&quot;brightness&quot;:0,&quot;colorType&quot;:1,&quot;foreColorIndex&quot;:5,&quot;pos&quot;:0.69999998807907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3_4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4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977_6*l_h_i*1_3_2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0977_6*l_h_a*1_3_1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 目录标题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x*1_3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x"/>
  <p:tag name="KSO_WM_UNIT_INDEX" val="1_3_3"/>
  <p:tag name="KSO_WM_UNIT_VALUE" val="120*120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gradient&quot;:[{&quot;brightness&quot;:0,&quot;colorType&quot;:1,&quot;foreColorIndex&quot;:5,&quot;pos&quot;:0,&quot;transparency&quot;:0},{&quot;brightness&quot;:0,&quot;colorType&quot;:1,&quot;foreColorIndex&quot;:6,&quot;pos&quot;:0.920000016689300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2_1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6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2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3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gradient&quot;:[{&quot;brightness&quot;:0.4000000059604645,&quot;colorType&quot;:1,&quot;foreColorIndex&quot;:5,&quot;pos&quot;:0,&quot;transparency&quot;:0},{&quot;brightness&quot;:0,&quot;colorType&quot;:1,&quot;foreColorIndex&quot;:5,&quot;pos&quot;:0.69999998807907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2_4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4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977_6*l_h_i*1_2_2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0977_6*l_h_a*1_2_1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 目录标题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x*1_2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x"/>
  <p:tag name="KSO_WM_UNIT_INDEX" val="1_2_3"/>
  <p:tag name="KSO_WM_UNIT_VALUE" val="120*120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gradient&quot;:[{&quot;brightness&quot;:0,&quot;colorType&quot;:1,&quot;foreColorIndex&quot;:5,&quot;pos&quot;:0,&quot;transparency&quot;:0},{&quot;brightness&quot;:0,&quot;colorType&quot;:1,&quot;foreColorIndex&quot;:6,&quot;pos&quot;:0.920000016689300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4_1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6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4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3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gradient&quot;:[{&quot;brightness&quot;:0.4000000059604645,&quot;colorType&quot;:1,&quot;foreColorIndex&quot;:5,&quot;pos&quot;:0,&quot;transparency&quot;:0},{&quot;brightness&quot;:0,&quot;colorType&quot;:1,&quot;foreColorIndex&quot;:5,&quot;pos&quot;:0.69999998807907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4_4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4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977_6*l_h_i*1_4_2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0977_6*l_h_a*1_4_1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 目录标题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x*1_4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x"/>
  <p:tag name="KSO_WM_UNIT_INDEX" val="1_4_3"/>
  <p:tag name="KSO_WM_UNIT_VALUE" val="120*120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gradient&quot;:[{&quot;brightness&quot;:0,&quot;colorType&quot;:1,&quot;foreColorIndex&quot;:5,&quot;pos&quot;:0,&quot;transparency&quot;:0},{&quot;brightness&quot;:0,&quot;colorType&quot;:1,&quot;foreColorIndex&quot;:6,&quot;pos&quot;:0.920000016689300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5_1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5_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6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5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5_3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gradient&quot;:[{&quot;brightness&quot;:0.4000000059604645,&quot;colorType&quot;:1,&quot;foreColorIndex&quot;:5,&quot;pos&quot;:0,&quot;transparency&quot;:0},{&quot;brightness&quot;:0,&quot;colorType&quot;:1,&quot;foreColorIndex&quot;:5,&quot;pos&quot;:0.69999998807907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5_4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5_4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2"/>
  <p:tag name="KSO_WM_UNIT_ID" val="custom20230977_6*l_h_i*1_5_2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0977_6*l_h_a*1_5_1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 目录标题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x*1_5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x"/>
  <p:tag name="KSO_WM_UNIT_INDEX" val="1_5_3"/>
  <p:tag name="KSO_WM_UNIT_VALUE" val="120*120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gradient&quot;:[{&quot;brightness&quot;:0,&quot;colorType&quot;:1,&quot;foreColorIndex&quot;:5,&quot;pos&quot;:0,&quot;transparency&quot;:0},{&quot;brightness&quot;:0,&quot;colorType&quot;:1,&quot;foreColorIndex&quot;:6,&quot;pos&quot;:0.920000016689300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6_1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6_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6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6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6_3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gradient&quot;:[{&quot;brightness&quot;:0.4000000059604645,&quot;colorType&quot;:1,&quot;foreColorIndex&quot;:5,&quot;pos&quot;:0,&quot;transparency&quot;:0},{&quot;brightness&quot;:0,&quot;colorType&quot;:1,&quot;foreColorIndex&quot;:5,&quot;pos&quot;:0.69999998807907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6_4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6_4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2"/>
  <p:tag name="KSO_WM_UNIT_ID" val="custom20230977_6*l_h_i*1_6_2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custom20230977_6*l_h_a*1_6_1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 目录标题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x*1_6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x"/>
  <p:tag name="KSO_WM_UNIT_INDEX" val="1_6_3"/>
  <p:tag name="KSO_WM_UNIT_VALUE" val="120*120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gradient&quot;:[{&quot;brightness&quot;:0,&quot;colorType&quot;:1,&quot;foreColorIndex&quot;:5,&quot;pos&quot;:0,&quot;transparency&quot;:0},{&quot;brightness&quot;:0,&quot;colorType&quot;:1,&quot;foreColorIndex&quot;:6,&quot;pos&quot;:0.920000016689300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6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目录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6*b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0"/>
  <p:tag name="KSO_WM_UNIT_TYPE" val="b"/>
  <p:tag name="KSO_WM_UNIT_INDEX" val="1"/>
  <p:tag name="KSO_WM_DIAGRAM_GROUP_CODE" val="l1-1"/>
  <p:tag name="KSO_WM_UNIT_PRESET_TEXT" val="CONTENTS"/>
</p:tagLst>
</file>

<file path=ppt/tags/tag132.xml><?xml version="1.0" encoding="utf-8"?>
<p:tagLst xmlns:p="http://schemas.openxmlformats.org/presentationml/2006/main">
  <p:tag name="KSO_WM_SLIDE_ID" val="custom20230977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977"/>
  <p:tag name="KSO_WM_SLIDE_LAYOUT" val="a_b_l"/>
  <p:tag name="KSO_WM_SLIDE_LAYOUT_CNT" val="1_1_1"/>
  <p:tag name="KSO_WM_SLIDE_TYPE" val="contents"/>
  <p:tag name="KSO_WM_SLIDE_SUBTYPE" val="diag"/>
  <p:tag name="KSO_WM_SPECIAL_SOURCE" val="bdnull"/>
  <p:tag name="KSO_WM_DIAGRAM_GROUP_CODE" val="l1-1"/>
  <p:tag name="KSO_WM_SLIDE_DIAGTYPE" val="l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7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3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7_7*e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1"/>
</p:tagLst>
</file>

<file path=ppt/tags/tag135.xml><?xml version="1.0" encoding="utf-8"?>
<p:tagLst xmlns:p="http://schemas.openxmlformats.org/presentationml/2006/main">
  <p:tag name="KSO_WM_SLIDE_ID" val="custom2023097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7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7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73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7_7*e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2"/>
</p:tagLst>
</file>

<file path=ppt/tags/tag174.xml><?xml version="1.0" encoding="utf-8"?>
<p:tagLst xmlns:p="http://schemas.openxmlformats.org/presentationml/2006/main">
  <p:tag name="KSO_WM_SLIDE_ID" val="custom2023097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7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7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1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7_7*e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3"/>
</p:tagLst>
</file>

<file path=ppt/tags/tag219.xml><?xml version="1.0" encoding="utf-8"?>
<p:tagLst xmlns:p="http://schemas.openxmlformats.org/presentationml/2006/main">
  <p:tag name="KSO_WM_SLIDE_ID" val="custom2023097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7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7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65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7_7*e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4"/>
</p:tagLst>
</file>

<file path=ppt/tags/tag266.xml><?xml version="1.0" encoding="utf-8"?>
<p:tagLst xmlns:p="http://schemas.openxmlformats.org/presentationml/2006/main">
  <p:tag name="KSO_WM_SLIDE_ID" val="custom2023097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7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7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349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7_7*e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5"/>
</p:tagLst>
</file>

<file path=ppt/tags/tag350.xml><?xml version="1.0" encoding="utf-8"?>
<p:tagLst xmlns:p="http://schemas.openxmlformats.org/presentationml/2006/main">
  <p:tag name="KSO_WM_SLIDE_ID" val="custom2023097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7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7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39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7_7*e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6"/>
</p:tagLst>
</file>

<file path=ppt/tags/tag393.xml><?xml version="1.0" encoding="utf-8"?>
<p:tagLst xmlns:p="http://schemas.openxmlformats.org/presentationml/2006/main">
  <p:tag name="KSO_WM_SLIDE_ID" val="custom2023097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7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3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9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感谢您的观看"/>
</p:tagLst>
</file>

<file path=ppt/tags/tag4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9*f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9"/>
  <p:tag name="KSO_WM_UNIT_TYPE" val="f"/>
  <p:tag name="KSO_WM_UNIT_INDEX" val="1"/>
  <p:tag name="KSO_WM_UNIT_PRESET_TEXT" val="汇报人：WPS"/>
</p:tagLst>
</file>

<file path=ppt/tags/tag454.xml><?xml version="1.0" encoding="utf-8"?>
<p:tagLst xmlns:p="http://schemas.openxmlformats.org/presentationml/2006/main">
  <p:tag name="KSO_WM_SLIDE_ID" val="custom2023097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77"/>
  <p:tag name="KSO_WM_SLIDE_TYPE" val="endPage"/>
  <p:tag name="KSO_WM_SLIDE_SUBTYPE" val="pureTxt"/>
  <p:tag name="KSO_WM_SLIDE_LAYOUT" val="a_f"/>
  <p:tag name="KSO_WM_SLIDE_LAYOUT_CNT" val="1_1"/>
  <p:tag name="KSO_WM_SPECIAL_SOURCE" val="bdnull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25">
      <a:dk1>
        <a:srgbClr val="000000"/>
      </a:dk1>
      <a:lt1>
        <a:srgbClr val="FFFFFF"/>
      </a:lt1>
      <a:dk2>
        <a:srgbClr val="03287B"/>
      </a:dk2>
      <a:lt2>
        <a:srgbClr val="F0F6FE"/>
      </a:lt2>
      <a:accent1>
        <a:srgbClr val="7CB8FD"/>
      </a:accent1>
      <a:accent2>
        <a:srgbClr val="2588FC"/>
      </a:accent2>
      <a:accent3>
        <a:srgbClr val="5893FE"/>
      </a:accent3>
      <a:accent4>
        <a:srgbClr val="5DC5FF"/>
      </a:accent4>
      <a:accent5>
        <a:srgbClr val="FF7500"/>
      </a:accent5>
      <a:accent6>
        <a:srgbClr val="FFC000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gradFill>
          <a:gsLst>
            <a:gs pos="0">
              <a:schemeClr val="accent1"/>
            </a:gs>
            <a:gs pos="100000">
              <a:schemeClr val="accent2"/>
            </a:gs>
          </a:gsLst>
          <a:lin ang="5400000" scaled="1"/>
        </a:gradFill>
        <a:ln>
          <a:noFill/>
        </a:ln>
      </a:spPr>
      <a:bodyPr anchor="ctr" rtlCol="0"/>
      <a:lstStyle>
        <a:defPPr algn="ctr"/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rtlCol="0" wrap="none">
        <a:spAutoFit/>
      </a:bodyPr>
      <a:lstStyle>
        <a:defPPr algn="l">
          <a:defRPr dirty="0" err="1" smtClean="0">
            <a:solidFill>
              <a:schemeClr val="accent2"/>
            </a:solidFill>
          </a:defRPr>
        </a:defPPr>
      </a:lstStyle>
    </a:tx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NX627J</dc:creator>
  <dcterms:created xsi:type="dcterms:W3CDTF">2024-01-05T12:38:48Z</dcterms:created>
  <dcterms:modified xsi:type="dcterms:W3CDTF">2024-01-05T12:38:48Z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d7572a931f084353b420f45f221b9cf3_21</vt:lpwstr>
  </property>
</Properties>
</file>