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04" r:id="rId1"/>
    <p:sldMasterId id="2147485841" r:id="rId2"/>
  </p:sldMasterIdLst>
  <p:notesMasterIdLst>
    <p:notesMasterId r:id="rId3"/>
  </p:notesMasterIdLst>
  <p:sldIdLst>
    <p:sldId id="1273" r:id="rId4"/>
    <p:sldId id="1277" r:id="rId5"/>
    <p:sldId id="1282" r:id="rId6"/>
    <p:sldId id="1287" r:id="rId7"/>
    <p:sldId id="1294" r:id="rId9"/>
    <p:sldId id="1297" r:id="rId10"/>
    <p:sldId id="1300" r:id="rId11"/>
    <p:sldId id="1304" r:id="rId12"/>
    <p:sldId id="1311" r:id="rId14"/>
    <p:sldId id="1314" r:id="rId15"/>
    <p:sldId id="1317" r:id="rId16"/>
    <p:sldId id="1320" r:id="rId17"/>
    <p:sldId id="1324" r:id="rId18"/>
    <p:sldId id="1331" r:id="rId20"/>
    <p:sldId id="1334" r:id="rId21"/>
    <p:sldId id="1337" r:id="rId22"/>
    <p:sldId id="1340" r:id="rId23"/>
    <p:sldId id="1344" r:id="rId24"/>
    <p:sldId id="1351" r:id="rId26"/>
    <p:sldId id="1354" r:id="rId27"/>
    <p:sldId id="1357" r:id="rId28"/>
    <p:sldId id="1360" r:id="rId29"/>
    <p:sldId id="1364" r:id="rId30"/>
    <p:sldId id="1371" r:id="rId32"/>
    <p:sldId id="1374" r:id="rId33"/>
    <p:sldId id="1377" r:id="rId34"/>
    <p:sldId id="1381" r:id="rId35"/>
    <p:sldId id="1388" r:id="rId37"/>
    <p:sldId id="1391" r:id="rId38"/>
    <p:sldId id="1394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05" r:id="rId1"/>
    <p:sldLayoutId id="2147485806" r:id="rId2"/>
    <p:sldLayoutId id="2147485807" r:id="rId3"/>
    <p:sldLayoutId id="2147485808" r:id="rId4"/>
    <p:sldLayoutId id="2147485809" r:id="rId5"/>
    <p:sldLayoutId id="2147485810" r:id="rId6"/>
    <p:sldLayoutId id="2147485811" r:id="rId7"/>
    <p:sldLayoutId id="2147485812" r:id="rId8"/>
    <p:sldLayoutId id="2147485813" r:id="rId9"/>
    <p:sldLayoutId id="2147485814" r:id="rId10"/>
    <p:sldLayoutId id="21474858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42" r:id="rId1"/>
    <p:sldLayoutId id="2147485843" r:id="rId2"/>
    <p:sldLayoutId id="2147485844" r:id="rId3"/>
    <p:sldLayoutId id="2147485845" r:id="rId4"/>
    <p:sldLayoutId id="2147485846" r:id="rId5"/>
    <p:sldLayoutId id="2147485847" r:id="rId6"/>
    <p:sldLayoutId id="2147485848" r:id="rId7"/>
    <p:sldLayoutId id="2147485849" r:id="rId8"/>
    <p:sldLayoutId id="2147485850" r:id="rId9"/>
    <p:sldLayoutId id="2147485851" r:id="rId10"/>
    <p:sldLayoutId id="214748585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tags" Target="../tags/tag149.xml"/><Relationship Id="rId18" Type="http://schemas.openxmlformats.org/officeDocument/2006/relationships/tags" Target="../tags/tag150.xml"/><Relationship Id="rId19" Type="http://schemas.openxmlformats.org/officeDocument/2006/relationships/tags" Target="../tags/tag151.xml"/><Relationship Id="rId20" Type="http://schemas.openxmlformats.org/officeDocument/2006/relationships/tags" Target="../tags/tag152.xml"/><Relationship Id="rId21" Type="http://schemas.openxmlformats.org/officeDocument/2006/relationships/tags" Target="../tags/tag153.xml"/><Relationship Id="rId22" Type="http://schemas.openxmlformats.org/officeDocument/2006/relationships/tags" Target="../tags/tag154.xml"/><Relationship Id="rId23" Type="http://schemas.openxmlformats.org/officeDocument/2006/relationships/tags" Target="../tags/tag155.xml"/><Relationship Id="rId24" Type="http://schemas.openxmlformats.org/officeDocument/2006/relationships/tags" Target="../tags/tag156.xml"/><Relationship Id="rId25" Type="http://schemas.openxmlformats.org/officeDocument/2006/relationships/tags" Target="../tags/tag157.xml"/><Relationship Id="rId26" Type="http://schemas.openxmlformats.org/officeDocument/2006/relationships/tags" Target="../tags/tag158.xml"/><Relationship Id="rId27" Type="http://schemas.openxmlformats.org/officeDocument/2006/relationships/tags" Target="../tags/tag159.xml"/><Relationship Id="rId28" Type="http://schemas.openxmlformats.org/officeDocument/2006/relationships/tags" Target="../tags/tag160.xml"/><Relationship Id="rId29" Type="http://schemas.openxmlformats.org/officeDocument/2006/relationships/tags" Target="../tags/tag161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tags" Target="../tags/tag246.xml"/><Relationship Id="rId16" Type="http://schemas.openxmlformats.org/officeDocument/2006/relationships/tags" Target="../tags/tag247.xml"/><Relationship Id="rId17" Type="http://schemas.openxmlformats.org/officeDocument/2006/relationships/tags" Target="../tags/tag248.xml"/><Relationship Id="rId18" Type="http://schemas.openxmlformats.org/officeDocument/2006/relationships/tags" Target="../tags/tag249.xml"/><Relationship Id="rId19" Type="http://schemas.openxmlformats.org/officeDocument/2006/relationships/tags" Target="../tags/tag250.xml"/><Relationship Id="rId20" Type="http://schemas.openxmlformats.org/officeDocument/2006/relationships/tags" Target="../tags/tag251.xml"/><Relationship Id="rId21" Type="http://schemas.openxmlformats.org/officeDocument/2006/relationships/tags" Target="../tags/tag252.xml"/><Relationship Id="rId22" Type="http://schemas.openxmlformats.org/officeDocument/2006/relationships/tags" Target="../tags/tag253.xml"/><Relationship Id="rId23" Type="http://schemas.openxmlformats.org/officeDocument/2006/relationships/tags" Target="../tags/tag254.xml"/><Relationship Id="rId24" Type="http://schemas.openxmlformats.org/officeDocument/2006/relationships/tags" Target="../tags/tag255.xml"/><Relationship Id="rId25" Type="http://schemas.openxmlformats.org/officeDocument/2006/relationships/tags" Target="../tags/tag256.xml"/><Relationship Id="rId26" Type="http://schemas.openxmlformats.org/officeDocument/2006/relationships/tags" Target="../tags/tag257.xml"/><Relationship Id="rId27" Type="http://schemas.openxmlformats.org/officeDocument/2006/relationships/tags" Target="../tags/tag258.xml"/><Relationship Id="rId28" Type="http://schemas.openxmlformats.org/officeDocument/2006/relationships/tags" Target="../tags/tag259.xml"/><Relationship Id="rId29" Type="http://schemas.openxmlformats.org/officeDocument/2006/relationships/tags" Target="../tags/tag260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打造高效的质量管理体系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质量管理体系的重要性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建立质量管理体系的步骤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质量管理体系的要素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实施质量管理体系的注意事项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质量管理体系的审核与认证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质量管理体系的重要性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提升产品质量</a:t>
            </a:r>
            <a:endParaRPr altLang="en-US" lang="zh-CN"/>
          </a:p>
        </p:txBody>
      </p:sp>
      <p:sp>
        <p:nvSpPr>
          <p:cNvPr id="10489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提升产品质量是企业的核心竞争力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质量管理体系能够确保产品质量的稳定性和可靠性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通过质量管理体系的建立，企业能够提高客户满意度和市场份额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质量管理体系的完善能够促进企业的可持续发展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0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提高产品质量和客户满意度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降低成本和减少浪费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增强企业品牌形象和信誉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提高员工素质和工作效率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满足客户需求</a:t>
            </a:r>
            <a:endParaRPr altLang="en-US" lang="zh-CN"/>
          </a:p>
        </p:txBody>
      </p:sp>
      <p:sp>
        <p:nvSpPr>
          <p:cNvPr id="10490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质量管理体系能够确保产品和服务的质量，提高客户满意度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质量管理体系能够增强企业的可持续发展能力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质量管理体系能够提高企业的信誉和品牌形象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质量管理体系能够降低生产成本，提高企业的竞争力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建立质量管理体系的步骤</a:t>
            </a:r>
            <a:endParaRPr altLang="en-US" dirty="0" lang="zh-CN"/>
          </a:p>
        </p:txBody>
      </p:sp>
      <p:sp>
        <p:nvSpPr>
          <p:cNvPr id="10491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制定质量方针和目标</a:t>
            </a:r>
            <a:endParaRPr altLang="en-US" lang="zh-CN"/>
          </a:p>
        </p:txBody>
      </p:sp>
      <p:sp>
        <p:nvSpPr>
          <p:cNvPr id="1049248" name="文本框 10"/>
          <p:cNvSpPr txBox="1"/>
          <p:nvPr>
            <p:custDataLst>
              <p:tags r:id="rId1"/>
            </p:custDataLst>
          </p:nvPr>
        </p:nvSpPr>
        <p:spPr>
          <a:xfrm>
            <a:off x="971733" y="4656404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明确质量方针：根据企业战略和市场需求，制定符合企业实际的质量方针，明确质量管理的方向和目标。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0" name="矩形 11"/>
          <p:cNvSpPr/>
          <p:nvPr>
            <p:custDataLst>
              <p:tags r:id="rId2"/>
            </p:custDataLst>
          </p:nvPr>
        </p:nvSpPr>
        <p:spPr>
          <a:xfrm>
            <a:off x="971733" y="4485696"/>
            <a:ext cx="3225239" cy="1689627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252" name="文本框 17"/>
          <p:cNvSpPr txBox="1"/>
          <p:nvPr>
            <p:custDataLst>
              <p:tags r:id="rId3"/>
            </p:custDataLst>
          </p:nvPr>
        </p:nvSpPr>
        <p:spPr>
          <a:xfrm>
            <a:off x="3288806" y="1535108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设定质量目标：根据质量方针和实际业务情况，设定具体、可衡量的质量目标，包括产品合格率、客户满意度等。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4" name="矩形 18"/>
          <p:cNvSpPr/>
          <p:nvPr>
            <p:custDataLst>
              <p:tags r:id="rId4"/>
            </p:custDataLst>
          </p:nvPr>
        </p:nvSpPr>
        <p:spPr>
          <a:xfrm>
            <a:off x="3288806" y="1364400"/>
            <a:ext cx="3225239" cy="1689627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256" name="燕尾形 3"/>
          <p:cNvSpPr/>
          <p:nvPr>
            <p:custDataLst>
              <p:tags r:id="rId5"/>
            </p:custDataLst>
          </p:nvPr>
        </p:nvSpPr>
        <p:spPr>
          <a:xfrm>
            <a:off x="1315424" y="3410617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258" name="文本框 13"/>
          <p:cNvSpPr txBox="1"/>
          <p:nvPr>
            <p:custDataLst>
              <p:tags r:id="rId6"/>
            </p:custDataLst>
          </p:nvPr>
        </p:nvSpPr>
        <p:spPr>
          <a:xfrm>
            <a:off x="1574900" y="3530492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25"/>
          <p:cNvSpPr/>
          <p:nvPr>
            <p:custDataLst>
              <p:tags r:id="rId7"/>
            </p:custDataLst>
          </p:nvPr>
        </p:nvSpPr>
        <p:spPr>
          <a:xfrm>
            <a:off x="1379914" y="3454622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262" name="燕尾形 29"/>
          <p:cNvSpPr/>
          <p:nvPr>
            <p:custDataLst>
              <p:tags r:id="rId8"/>
            </p:custDataLst>
          </p:nvPr>
        </p:nvSpPr>
        <p:spPr>
          <a:xfrm>
            <a:off x="3668915" y="3412134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264" name="文本框 30"/>
          <p:cNvSpPr txBox="1"/>
          <p:nvPr>
            <p:custDataLst>
              <p:tags r:id="rId9"/>
            </p:custDataLst>
          </p:nvPr>
        </p:nvSpPr>
        <p:spPr>
          <a:xfrm>
            <a:off x="3928391" y="3532009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66" name="燕尾形 31"/>
          <p:cNvSpPr/>
          <p:nvPr>
            <p:custDataLst>
              <p:tags r:id="rId10"/>
            </p:custDataLst>
          </p:nvPr>
        </p:nvSpPr>
        <p:spPr>
          <a:xfrm>
            <a:off x="3733405" y="3456139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268" name="燕尾形 33"/>
          <p:cNvSpPr/>
          <p:nvPr>
            <p:custDataLst>
              <p:tags r:id="rId11"/>
            </p:custDataLst>
          </p:nvPr>
        </p:nvSpPr>
        <p:spPr>
          <a:xfrm>
            <a:off x="6022406" y="3413652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270" name="文本框 34"/>
          <p:cNvSpPr txBox="1"/>
          <p:nvPr>
            <p:custDataLst>
              <p:tags r:id="rId12"/>
            </p:custDataLst>
          </p:nvPr>
        </p:nvSpPr>
        <p:spPr>
          <a:xfrm>
            <a:off x="6281882" y="3533527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72" name="燕尾形 35"/>
          <p:cNvSpPr/>
          <p:nvPr>
            <p:custDataLst>
              <p:tags r:id="rId13"/>
            </p:custDataLst>
          </p:nvPr>
        </p:nvSpPr>
        <p:spPr>
          <a:xfrm>
            <a:off x="6086896" y="3457656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274" name="燕尾形 37"/>
          <p:cNvSpPr/>
          <p:nvPr>
            <p:custDataLst>
              <p:tags r:id="rId14"/>
            </p:custDataLst>
          </p:nvPr>
        </p:nvSpPr>
        <p:spPr>
          <a:xfrm>
            <a:off x="8375897" y="3415169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276" name="文本框 38"/>
          <p:cNvSpPr txBox="1"/>
          <p:nvPr>
            <p:custDataLst>
              <p:tags r:id="rId15"/>
            </p:custDataLst>
          </p:nvPr>
        </p:nvSpPr>
        <p:spPr>
          <a:xfrm>
            <a:off x="8635373" y="3523663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9"/>
          <p:cNvSpPr/>
          <p:nvPr>
            <p:custDataLst>
              <p:tags r:id="rId16"/>
            </p:custDataLst>
          </p:nvPr>
        </p:nvSpPr>
        <p:spPr>
          <a:xfrm>
            <a:off x="8440387" y="3459174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280" name="文本框 53"/>
          <p:cNvSpPr txBox="1"/>
          <p:nvPr>
            <p:custDataLst>
              <p:tags r:id="rId17"/>
            </p:custDataLst>
          </p:nvPr>
        </p:nvSpPr>
        <p:spPr>
          <a:xfrm>
            <a:off x="7995788" y="1537384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定期评估和调整：定期对质量目标的实现情况进行评估，根据评估结果及时调整目标和措施，确保质量管理体系的有效运行。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82" name="矩形 54"/>
          <p:cNvSpPr/>
          <p:nvPr>
            <p:custDataLst>
              <p:tags r:id="rId18"/>
            </p:custDataLst>
          </p:nvPr>
        </p:nvSpPr>
        <p:spPr>
          <a:xfrm>
            <a:off x="7995788" y="1366676"/>
            <a:ext cx="3225239" cy="1689627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284" name="文本框 63"/>
          <p:cNvSpPr txBox="1"/>
          <p:nvPr>
            <p:custDataLst>
              <p:tags r:id="rId19"/>
            </p:custDataLst>
          </p:nvPr>
        </p:nvSpPr>
        <p:spPr>
          <a:xfrm>
            <a:off x="5642297" y="4659439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制定实现质量目标的计划和措施：为实现质量目标，制定详细的计划和措施，包括资源配置、人员培训、流程优化等。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86" name="矩形 64"/>
          <p:cNvSpPr/>
          <p:nvPr>
            <p:custDataLst>
              <p:tags r:id="rId20"/>
            </p:custDataLst>
          </p:nvPr>
        </p:nvSpPr>
        <p:spPr>
          <a:xfrm>
            <a:off x="5642297" y="4488731"/>
            <a:ext cx="3225239" cy="1689627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建立组织机构和职责</a:t>
            </a:r>
            <a:endParaRPr altLang="en-US" lang="zh-CN"/>
          </a:p>
        </p:txBody>
      </p:sp>
      <p:sp>
        <p:nvSpPr>
          <p:cNvPr id="10493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明确质量管理的目标和范围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制定质量管理流程和规范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明确各部门和人员的职责和权限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设立专门的质量管理机构或团队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制定质量标准和流程</a:t>
            </a:r>
            <a:endParaRPr altLang="en-US" lang="zh-CN"/>
          </a:p>
        </p:txBody>
      </p:sp>
      <p:sp>
        <p:nvSpPr>
          <p:cNvPr id="10493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建立完善的流程和操作规范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对流程进行持续改进和优化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明确质量目标和要求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制定详细的质量标准和检验方法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实施质量监控和改进</a:t>
            </a:r>
            <a:endParaRPr altLang="en-US" lang="zh-CN"/>
          </a:p>
        </p:txBody>
      </p:sp>
      <p:sp>
        <p:nvSpPr>
          <p:cNvPr id="10494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监控过程：对生产过程进行实时监控，确保产品质量符合标准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改进过程：对生产过程中出现的问题进行及时改进，提高生产效率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反馈机制：建立有效的反馈机制，及时收集员工和客户的意见和建议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持续改进：不断优化质量管理体系，提高产品质量和生产效率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质量管理体系的要素</a:t>
            </a:r>
            <a:endParaRPr altLang="en-US" dirty="0" lang="zh-CN"/>
          </a:p>
        </p:txBody>
      </p:sp>
      <p:sp>
        <p:nvSpPr>
          <p:cNvPr id="10495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资源管理</a:t>
            </a:r>
            <a:endParaRPr altLang="en-US" lang="zh-CN"/>
          </a:p>
        </p:txBody>
      </p:sp>
      <p:sp>
        <p:nvSpPr>
          <p:cNvPr id="104958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人力资源：确保员工具备所需的技能和知识，并为其提供培训和发展机会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财务资源：合理规划和管理质量管理体系所需的资金，确保其有效利用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信息资源：建立有效的沟通渠道，确保信息的准确传递和共享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物资资源：确保所需的原材料、零部件和设备的质量和供应稳定性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过程管理</a:t>
            </a:r>
            <a:endParaRPr altLang="en-US" lang="zh-CN"/>
          </a:p>
        </p:txBody>
      </p:sp>
      <p:sp>
        <p:nvSpPr>
          <p:cNvPr id="10496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明确过程目标：确保过程目标与整体质量目标相一致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制定过程计划：包括资源分配、时间表和关键步骤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实施过程监控：通过关键绩效指标监控过程绩效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7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改进过程绩效：分析过程数据，找出瓶颈并采取改进措施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测量分析和改进</a:t>
            </a:r>
            <a:endParaRPr altLang="en-US" lang="zh-CN"/>
          </a:p>
        </p:txBody>
      </p:sp>
      <p:sp>
        <p:nvSpPr>
          <p:cNvPr id="10497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持续改进：建立持续改进机制，不断监测和评估质量管理体系的有效性，持续改进和提高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测量分析：对产品、过程和体系进行测量，收集数据并分析，识别问题和改进机会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改进措施：针对测量分析中发现的问题，制定改进措施并实施，提高产品质量和效率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预防措施：通过测量分析和改进，发现潜在的问题和风险，采取预防措施，避免问题发生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持续改进和突破性改进</a:t>
            </a:r>
            <a:endParaRPr altLang="en-US" lang="zh-CN"/>
          </a:p>
        </p:txBody>
      </p:sp>
      <p:sp>
        <p:nvSpPr>
          <p:cNvPr id="10497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持续改进：不断优化和改进质量管理体系，提高产品质量和生产效率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突破性改进：通过创新和突破，解决现有质量管理体系中的瓶颈问题，实现质的飞跃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持续改进和突破性改进的关系：相互补充，共同推动质量管理体系的完善和发展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持续改进和突破性改进的实施方法：制定具体的改进计划和措施，明确责任人和时间节点，确保改进工作的顺利进行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实施质量管理体系的注意事项</a:t>
            </a:r>
            <a:endParaRPr altLang="en-US" dirty="0" lang="zh-CN"/>
          </a:p>
        </p:txBody>
      </p:sp>
      <p:sp>
        <p:nvSpPr>
          <p:cNvPr id="1049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强调全员参与</a:t>
            </a:r>
            <a:endParaRPr altLang="en-US" lang="zh-CN"/>
          </a:p>
        </p:txBody>
      </p:sp>
      <p:sp>
        <p:nvSpPr>
          <p:cNvPr id="10499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明确员工在质量管理体系中的角色和责任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建立有效的沟通机制，促进员工之间的合作与交流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提供培训和支持，提高员工的技能和意识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鼓励员工参与质量改进活动，激发团队创新精神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注重细节和执行力</a:t>
            </a:r>
            <a:endParaRPr altLang="en-US" lang="zh-CN"/>
          </a:p>
        </p:txBody>
      </p:sp>
      <p:sp>
        <p:nvSpPr>
          <p:cNvPr id="10499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执行力是关键：制定好的质量管理体系需要得到有效执行，否则再好的体系也只是空谈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细节决定成败：在实施质量管理体系时，要注重每一个细节，确保每个环节都得到有效控制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持续改进：在实施过程中，要不断发现问题并进行改进，确保质量管理体系不断完善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培训和教育：提高员工的质量意识和技能水平，确保他们能够按照质量管理体系的要求进行工作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不断优化和改进</a:t>
            </a:r>
            <a:endParaRPr altLang="en-US" lang="zh-CN"/>
          </a:p>
        </p:txBody>
      </p:sp>
      <p:sp>
        <p:nvSpPr>
          <p:cNvPr id="105002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持续改进：不断寻求改进机会，提高产品质量和生产效率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反馈机制：建立有效的反馈机制，收集员工、客户等各方面的意见和建议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数据分析：通过对数据的分析和挖掘，找出问题根源，制定针对性的改进措施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跨部门合作：加强跨部门之间的沟通和协作，共同推动质量管理体系的优化和改进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建立有效的沟通机制</a:t>
            </a:r>
            <a:endParaRPr altLang="en-US" lang="zh-CN"/>
          </a:p>
        </p:txBody>
      </p:sp>
      <p:sp>
        <p:nvSpPr>
          <p:cNvPr id="10500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明确沟通目标：确保所有相关人员都清楚了解质量管理体系的目标和要求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建立沟通渠道：定期召开会议、发布报告、使用电子邮件等工具，确保信息畅通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鼓励员工参与：鼓励员工提出改进意见和建议，提高员工对质量管理体系的认同感和归属感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及时反馈：对员工提出的问题和建议及时给予反馈，确保问题得到及时解决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质量管理体系的审核与认证</a:t>
            </a:r>
            <a:endParaRPr altLang="en-US" dirty="0" lang="zh-CN"/>
          </a:p>
        </p:txBody>
      </p:sp>
      <p:sp>
        <p:nvSpPr>
          <p:cNvPr id="10501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内部审核</a:t>
            </a:r>
            <a:endParaRPr altLang="en-US" lang="zh-CN"/>
          </a:p>
        </p:txBody>
      </p:sp>
      <p:sp>
        <p:nvSpPr>
          <p:cNvPr id="105018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定义：企业内部对质量管理体系进行自我评估和审查的过程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目的：发现并纠正潜在问题，确保质量管理体系的有效性和合规性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审核范围：涵盖企业各个部门和业务流程，包括产品、过程和服务质量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审核方法：采用标准、流程图、检查表等工具进行评估和审查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外部审核与认证</a:t>
            </a:r>
            <a:endParaRPr altLang="en-US" lang="zh-CN"/>
          </a:p>
        </p:txBody>
      </p:sp>
      <p:sp>
        <p:nvSpPr>
          <p:cNvPr id="10502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认证机构和认证流程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外部审核的定义和目的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外部审核的流程和标准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外部审核与认证的意义和作用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持续改进与复审</a:t>
            </a:r>
            <a:endParaRPr altLang="en-US" lang="zh-CN"/>
          </a:p>
        </p:txBody>
      </p:sp>
      <p:sp>
        <p:nvSpPr>
          <p:cNvPr id="10503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质量管理体系的审核与认证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审核与认证的目的和意义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审核与认证的流程和标准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持续改进与复审的方法和措施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3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总结质量管理体系的成果与经验教训</a:t>
            </a:r>
            <a:endParaRPr altLang="en-US" lang="zh-CN"/>
          </a:p>
        </p:txBody>
      </p:sp>
      <p:sp>
        <p:nvSpPr>
          <p:cNvPr id="105041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成果：提高产品质量，降低不良率，增强客户满意度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经验教训：重视员工培训，加强过程控制，持续改进管理体系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未来计划：进一步完善管理体系，提高员工素质，推动企业发展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总结：通过本次质量管理体系的打造，企业取得了显著成果，积累了宝贵的经验教训，为未来的发展奠定了坚实的基础。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展望未来质量管理体系的发展趋势和挑战</a:t>
            </a:r>
            <a:endParaRPr altLang="en-US" lang="zh-CN"/>
          </a:p>
        </p:txBody>
      </p:sp>
      <p:sp>
        <p:nvSpPr>
          <p:cNvPr id="10504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挑战：应对不确定性、提高响应速度、降低成本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发展趋势：数字化、智能化、可持续性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应对策略：加强技术创新、优化流程、提升人员素质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未来展望：实现全面质量管理、推动产业升级、提升企业竞争力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2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52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3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5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6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94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2023-12-19T09:19:10Z</dcterms:created>
  <dcterms:modified xsi:type="dcterms:W3CDTF">2023-12-19T09:19:10Z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f553b271cd1f40328ad51527b81dce54_21</vt:lpwstr>
  </property>
</Properties>
</file>