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3258" r:id="rId1"/>
    <p:sldMasterId id="2147493295" r:id="rId2"/>
  </p:sldMasterIdLst>
  <p:notesMasterIdLst>
    <p:notesMasterId r:id="rId3"/>
  </p:notesMasterIdLst>
  <p:sldIdLst>
    <p:sldId id="4498" r:id="rId4"/>
    <p:sldId id="4503" r:id="rId5"/>
    <p:sldId id="4507" r:id="rId6"/>
    <p:sldId id="4510" r:id="rId7"/>
    <p:sldId id="4513" r:id="rId8"/>
    <p:sldId id="4516" r:id="rId9"/>
    <p:sldId id="4519" r:id="rId10"/>
    <p:sldId id="4522" r:id="rId11"/>
    <p:sldId id="4525" r:id="rId12"/>
    <p:sldId id="4528" r:id="rId13"/>
    <p:sldId id="4531" r:id="rId14"/>
    <p:sldId id="4534" r:id="rId15"/>
    <p:sldId id="4537" r:id="rId16"/>
    <p:sldId id="4540" r:id="rId17"/>
    <p:sldId id="4543" r:id="rId18"/>
    <p:sldId id="4546" r:id="rId19"/>
    <p:sldId id="4549" r:id="rId20"/>
    <p:sldId id="4552" r:id="rId21"/>
    <p:sldId id="4555" r:id="rId22"/>
    <p:sldId id="4558" r:id="rId23"/>
    <p:sldId id="4561" r:id="rId24"/>
    <p:sldId id="4564" r:id="rId25"/>
    <p:sldId id="4567" r:id="rId26"/>
    <p:sldId id="4570" r:id="rId27"/>
    <p:sldId id="4573" r:id="rId28"/>
    <p:sldId id="4576" r:id="rId29"/>
    <p:sldId id="4579" r:id="rId30"/>
    <p:sldId id="4582" r:id="rId31"/>
    <p:sldId id="4585" r:id="rId32"/>
    <p:sldId id="4588" r:id="rId33"/>
    <p:sldId id="4591" r:id="rId34"/>
    <p:sldId id="4594" r:id="rId35"/>
    <p:sldId id="4597"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3" name="幻灯片图像占位符 1"/>
          <p:cNvSpPr>
            <a:spLocks noChangeAspect="1" noRot="1" noGrp="1"/>
          </p:cNvSpPr>
          <p:nvPr>
            <p:ph type="sldImg"/>
          </p:nvPr>
        </p:nvSpPr>
        <p:spPr/>
      </p:sp>
      <p:sp>
        <p:nvSpPr>
          <p:cNvPr id="1048675" name="备注占位符 2"/>
          <p:cNvSpPr>
            <a:spLocks noGrp="1"/>
          </p:cNvSpPr>
          <p:nvPr>
            <p:ph type="body" idx="1"/>
          </p:nvPr>
        </p:nvSpPr>
        <p:spPr/>
        <p:txBody>
          <a:bodyPr/>
          <a:p>
            <a:endParaRPr altLang="en-US" dirty="0" lang="zh-CN"/>
          </a:p>
        </p:txBody>
      </p:sp>
      <p:sp>
        <p:nvSpPr>
          <p:cNvPr id="104867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5" name="幻灯片图像占位符 1"/>
          <p:cNvSpPr>
            <a:spLocks noChangeAspect="1" noRot="1" noGrp="1"/>
          </p:cNvSpPr>
          <p:nvPr>
            <p:ph type="sldImg"/>
          </p:nvPr>
        </p:nvSpPr>
        <p:spPr/>
      </p:sp>
      <p:sp>
        <p:nvSpPr>
          <p:cNvPr id="1048627" name="备注占位符 2"/>
          <p:cNvSpPr>
            <a:spLocks noGrp="1"/>
          </p:cNvSpPr>
          <p:nvPr>
            <p:ph type="body" idx="1"/>
          </p:nvPr>
        </p:nvSpPr>
        <p:spPr/>
        <p:txBody>
          <a:bodyPr/>
          <a:p>
            <a:endParaRPr altLang="en-US" dirty="0" lang="zh-CN"/>
          </a:p>
        </p:txBody>
      </p:sp>
      <p:sp>
        <p:nvSpPr>
          <p:cNvPr id="104862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3.png"/><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image" Target="../media/image4.png"/><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image" Target="../media/image5.png"/><Relationship Id="rId3" Type="http://schemas.openxmlformats.org/officeDocument/2006/relationships/tags" Target="../tags/tag23.xml"/><Relationship Id="rId4" Type="http://schemas.openxmlformats.org/officeDocument/2006/relationships/image" Target="../media/image6.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tags" Target="../tags/tag30.xml"/><Relationship Id="rId12" Type="http://schemas.openxmlformats.org/officeDocument/2006/relationships/tags" Target="../tags/tag31.xml"/><Relationship Id="rId13" Type="http://schemas.openxmlformats.org/officeDocument/2006/relationships/tags" Target="../tags/tag32.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image" Target="../media/image7.png"/><Relationship Id="rId4" Type="http://schemas.openxmlformats.org/officeDocument/2006/relationships/tags" Target="../tags/tag35.xml"/><Relationship Id="rId5" Type="http://schemas.openxmlformats.org/officeDocument/2006/relationships/tags" Target="../tags/tag36.xml"/><Relationship Id="rId6" Type="http://schemas.openxmlformats.org/officeDocument/2006/relationships/image" Target="../media/image2.png"/><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tags" Target="../tags/tag39.xml"/><Relationship Id="rId10" Type="http://schemas.openxmlformats.org/officeDocument/2006/relationships/tags" Target="../tags/tag40.xml"/><Relationship Id="rId11" Type="http://schemas.openxmlformats.org/officeDocument/2006/relationships/tags" Target="../tags/tag41.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image" Target="../media/image3.png"/><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image" Target="../media/image4.png"/><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3.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image" Target="../media/image4.png"/><Relationship Id="rId10" Type="http://schemas.openxmlformats.org/officeDocument/2006/relationships/tags" Target="../tags/tag57.xml"/><Relationship Id="rId11" Type="http://schemas.openxmlformats.org/officeDocument/2006/relationships/tags" Target="../tags/tag58.xml"/><Relationship Id="rId12" Type="http://schemas.openxmlformats.org/officeDocument/2006/relationships/tags" Target="../tags/tag59.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3.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image" Target="../media/image4.png"/><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4.png"/><Relationship Id="rId3" Type="http://schemas.openxmlformats.org/officeDocument/2006/relationships/tags" Target="../tags/tag67.xml"/><Relationship Id="rId4" Type="http://schemas.openxmlformats.org/officeDocument/2006/relationships/image" Target="../media/image3.png"/><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image" Target="../media/image3.png"/><Relationship Id="rId3" Type="http://schemas.openxmlformats.org/officeDocument/2006/relationships/tags" Target="../tags/tag72.xml"/><Relationship Id="rId4" Type="http://schemas.openxmlformats.org/officeDocument/2006/relationships/tags" Target="../tags/tag73.xml"/><Relationship Id="rId5" Type="http://schemas.openxmlformats.org/officeDocument/2006/relationships/image" Target="../media/image4.png"/><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image" Target="../media/image3.png"/><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image" Target="../media/image4.png"/><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image" Target="../media/image1.png"/><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image" Target="../media/image2.png"/><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tags" Target="../tags/tag96.xml"/><Relationship Id="rId16"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666"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solidFill>
                <a:schemeClr val="lt1"/>
              </a:solidFill>
              <a:cs typeface="MiSans Normal" panose="00000500000000000000" charset="-122"/>
            </a:endParaRPr>
          </a:p>
        </p:txBody>
      </p:sp>
      <p:sp>
        <p:nvSpPr>
          <p:cNvPr id="1048668"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solidFill>
                <a:schemeClr val="lt1"/>
              </a:solidFill>
              <a:cs typeface="MiSans Normal" panose="00000500000000000000" charset="-122"/>
            </a:endParaRPr>
          </a:p>
        </p:txBody>
      </p:sp>
      <p:pic>
        <p:nvPicPr>
          <p:cNvPr id="209715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670"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672"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674"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6"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8" name="署名"/>
          <p:cNvSpPr txBox="1">
            <a:spLocks noGrp="1"/>
          </p:cNvSpPr>
          <p:nvPr>
            <p:ph type="body" idx="3" hasCustomPrompt="1"/>
            <p:custDataLst>
              <p:tags r:id="rId11"/>
            </p:custDataLst>
          </p:nvPr>
        </p:nvSpPr>
        <p:spPr>
          <a:xfrm>
            <a:off x="1463143" y="6107907"/>
            <a:ext cx="1752600" cy="361950"/>
          </a:xfrm>
          <a:prstGeom prst="rect"/>
          <a:noFill/>
        </p:spPr>
        <p:txBody>
          <a:bodyPr anchor="t" bIns="45720" lIns="91440" rIns="91440" rtlCol="0" tIns="45720" vert="horz" wrap="square">
            <a:norm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mj-ea"/>
                <a:ea typeface="+mj-ea"/>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680" name="副标题"/>
          <p:cNvSpPr txBox="1">
            <a:spLocks noGrp="1"/>
          </p:cNvSpPr>
          <p:nvPr>
            <p:ph type="body" idx="2" hasCustomPrompt="1"/>
            <p:custDataLst>
              <p:tags r:id="rId12"/>
            </p:custDataLst>
          </p:nvPr>
        </p:nvSpPr>
        <p:spPr>
          <a:xfrm>
            <a:off x="1106170" y="3143250"/>
            <a:ext cx="5610860" cy="902335"/>
          </a:xfrm>
          <a:prstGeom prst="rect"/>
          <a:noFill/>
        </p:spPr>
        <p:txBody>
          <a:bodyPr anchor="t" anchorCtr="0" bIns="0" lIns="10795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sz="2000" i="0" kern="1200" kumimoji="0" lang="zh-CN" noProof="1" normalizeH="0" spc="0" strike="noStrike" u="none">
                <a:solidFill>
                  <a:schemeClr val="bg1">
                    <a:lumMod val="50000"/>
                  </a:schemeClr>
                </a:solidFill>
                <a:latin typeface="+mn-lt"/>
                <a:ea typeface="+mn-ea"/>
                <a:cs typeface="MiSans Normal" panose="00000500000000000000" charset="-122"/>
                <a:sym typeface="+mn-ea"/>
              </a:defRPr>
            </a:lvl1pPr>
          </a:lstStyle>
          <a:p>
            <a:pPr algn="l" lvl="0">
              <a:lnSpc>
                <a:spcPct val="110000"/>
              </a:lnSpc>
              <a:buClrTx/>
              <a:buSzTx/>
              <a:buFontTx/>
            </a:pPr>
            <a:r>
              <a:rPr>
                <a:sym typeface="+mn-ea"/>
              </a:rPr>
              <a:t>单击此处编辑母版副标题样式</a:t>
            </a:r>
            <a:endParaRPr>
              <a:sym typeface="+mn-ea"/>
            </a:endParaRPr>
          </a:p>
        </p:txBody>
      </p:sp>
      <p:sp>
        <p:nvSpPr>
          <p:cNvPr id="1048682" name="标题"/>
          <p:cNvSpPr txBox="1">
            <a:spLocks noGrp="1"/>
          </p:cNvSpPr>
          <p:nvPr>
            <p:ph type="title" idx="1" hasCustomPrompt="1"/>
            <p:custDataLst>
              <p:tags r:id="rId13"/>
            </p:custDataLst>
          </p:nvPr>
        </p:nvSpPr>
        <p:spPr>
          <a:xfrm>
            <a:off x="1106170" y="995681"/>
            <a:ext cx="5611495" cy="2147570"/>
          </a:xfrm>
          <a:prstGeom prst="rect"/>
          <a:noFill/>
        </p:spPr>
        <p:txBody>
          <a:bodyPr anchor="b"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66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684" name="日期占位符 3"/>
          <p:cNvSpPr>
            <a:spLocks noGrp="1"/>
          </p:cNvSpPr>
          <p:nvPr>
            <p:ph type="dt" sz="half" idx="10"/>
            <p:custDataLst>
              <p:tags r:id="rId14"/>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6" name="页脚占位符 4"/>
          <p:cNvSpPr>
            <a:spLocks noGrp="1"/>
          </p:cNvSpPr>
          <p:nvPr>
            <p:ph type="ftr" sz="quarter" idx="11"/>
            <p:custDataLst>
              <p:tags r:id="rId15"/>
            </p:custDataLst>
          </p:nvPr>
        </p:nvSpPr>
        <p:spPr>
          <a:xfrm>
            <a:off x="4038600" y="6356350"/>
            <a:ext cx="4114800" cy="365125"/>
          </a:xfrm>
        </p:spPr>
        <p:txBody>
          <a:bodyPr/>
          <a:p>
            <a:endParaRPr altLang="en-US" lang="zh-CN"/>
          </a:p>
        </p:txBody>
      </p:sp>
      <p:sp>
        <p:nvSpPr>
          <p:cNvPr id="1048688" name="灯片编号占位符 5"/>
          <p:cNvSpPr>
            <a:spLocks noGrp="1"/>
          </p:cNvSpPr>
          <p:nvPr>
            <p:ph type="sldNum" sz="quarter" idx="12"/>
            <p:custDataLst>
              <p:tags r:id="rId16"/>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9"/>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690" name="标题"/>
          <p:cNvSpPr txBox="1">
            <a:spLocks noGrp="1"/>
          </p:cNvSpPr>
          <p:nvPr>
            <p:ph type="title" idx="3"/>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sp>
        <p:nvSpPr>
          <p:cNvPr id="1048692" name="正文"/>
          <p:cNvSpPr txBox="1">
            <a:spLocks noGrp="1"/>
          </p:cNvSpPr>
          <p:nvPr>
            <p:ph idx="2"/>
            <p:custDataLst>
              <p:tags r:id="rId4"/>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Wingdings" panose="05000000000000000000" pitchFamily="2" charset="2"/>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buFont typeface="Wingdings" panose="05000000000000000000" pitchFamily="2" charset="2"/>
              <a:buChar char="¢"/>
            </a:pPr>
            <a:r>
              <a:rPr dirty="0">
                <a:sym typeface="+mn-ea"/>
              </a:rPr>
              <a:t>单击此处编辑母版文本样式</a:t>
            </a:r>
            <a:endParaRPr dirty="0">
              <a:sym typeface="+mn-ea"/>
            </a:endParaRPr>
          </a:p>
          <a:p>
            <a:pPr lvl="1">
              <a:spcBef>
                <a:spcPts val="1200"/>
              </a:spcBef>
              <a:spcAft>
                <a:spcPts val="0"/>
              </a:spcAft>
              <a:buClr>
                <a:schemeClr val="accent1"/>
              </a:buClr>
              <a:buFont typeface="Wingdings" panose="05000000000000000000" pitchFamily="2" charset="2"/>
              <a:buChar char="¢"/>
            </a:pPr>
            <a:r>
              <a:rPr dirty="0" err="1">
                <a:sym typeface="+mn-ea"/>
              </a:rPr>
              <a:t>第二级</a:t>
            </a:r>
            <a:endParaRPr dirty="0">
              <a:sym typeface="+mn-ea"/>
            </a:endParaRPr>
          </a:p>
          <a:p>
            <a:pPr lvl="2">
              <a:spcBef>
                <a:spcPts val="1200"/>
              </a:spcBef>
              <a:spcAft>
                <a:spcPts val="0"/>
              </a:spcAft>
              <a:buClr>
                <a:schemeClr val="accent1"/>
              </a:buClr>
              <a:buFont typeface="Wingdings" panose="05000000000000000000" pitchFamily="2" charset="2"/>
              <a:buChar char="¢"/>
            </a:pPr>
            <a:r>
              <a:rPr dirty="0" err="1">
                <a:sym typeface="+mn-ea"/>
              </a:rPr>
              <a:t>第三级</a:t>
            </a:r>
            <a:endParaRPr dirty="0">
              <a:sym typeface="+mn-ea"/>
            </a:endParaRPr>
          </a:p>
          <a:p>
            <a:pPr lvl="3">
              <a:spcBef>
                <a:spcPts val="1200"/>
              </a:spcBef>
              <a:spcAft>
                <a:spcPts val="0"/>
              </a:spcAft>
              <a:buClr>
                <a:schemeClr val="accent1"/>
              </a:buClr>
              <a:buFont typeface="Wingdings" panose="05000000000000000000" pitchFamily="2" charset="2"/>
              <a:buChar char="¢"/>
            </a:pPr>
            <a:r>
              <a:rPr dirty="0" err="1">
                <a:sym typeface="+mn-ea"/>
              </a:rPr>
              <a:t>第四级</a:t>
            </a:r>
            <a:endParaRPr dirty="0">
              <a:sym typeface="+mn-ea"/>
            </a:endParaRPr>
          </a:p>
          <a:p>
            <a:pPr lvl="4">
              <a:spcBef>
                <a:spcPts val="1200"/>
              </a:spcBef>
              <a:spcAft>
                <a:spcPts val="0"/>
              </a:spcAft>
              <a:buClr>
                <a:schemeClr val="accent1"/>
              </a:buClr>
              <a:buFont typeface="Wingdings" panose="05000000000000000000" pitchFamily="2" charset="2"/>
              <a:buChar char="¢"/>
            </a:pPr>
            <a:r>
              <a:rPr dirty="0" err="1">
                <a:sym typeface="+mn-ea"/>
              </a:rPr>
              <a:t>第五级</a:t>
            </a:r>
            <a:endParaRPr dirty="0">
              <a:sym typeface="+mn-ea"/>
            </a:endParaRPr>
          </a:p>
        </p:txBody>
      </p:sp>
      <p:pic>
        <p:nvPicPr>
          <p:cNvPr id="2097163" name="图片 6"/>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694" name="日期占位符 3"/>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6"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98" name="灯片编号占位符 5"/>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5" name="VCG41N1215645107"/>
          <p:cNvPicPr>
            <a:picLocks noChangeAspect="1"/>
          </p:cNvPicPr>
          <p:nvPr>
            <p:custDataLst>
              <p:tags r:id="rId1"/>
            </p:custDataLst>
          </p:nvPr>
        </p:nvPicPr>
        <p:blipFill rotWithShape="1">
          <a:blip xmlns:r="http://schemas.openxmlformats.org/officeDocument/2006/relationships" r:embed="rId2"/>
          <a:srcRect/>
          <a:stretch>
            <a:fillRect/>
          </a:stretch>
        </p:blipFill>
        <p:spPr>
          <a:xfrm>
            <a:off x="0" y="2771775"/>
            <a:ext cx="4980305" cy="4086225"/>
          </a:xfrm>
          <a:prstGeom prst="rect"/>
        </p:spPr>
      </p:pic>
      <p:pic>
        <p:nvPicPr>
          <p:cNvPr id="2097167" name="图片 71"/>
          <p:cNvPicPr>
            <a:picLocks noChangeAspect="1"/>
          </p:cNvPicPr>
          <p:nvPr>
            <p:custDataLst>
              <p:tags r:id="rId3"/>
            </p:custDataLst>
          </p:nvPr>
        </p:nvPicPr>
        <p:blipFill rotWithShape="1">
          <a:blip xmlns:r="http://schemas.openxmlformats.org/officeDocument/2006/relationships" r:embed="rId4"/>
          <a:srcRect/>
          <a:stretch>
            <a:fillRect/>
          </a:stretch>
        </p:blipFill>
        <p:spPr>
          <a:xfrm rot="11077148">
            <a:off x="8822897" y="-131634"/>
            <a:ext cx="3427141" cy="13031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00" name="副标题"/>
          <p:cNvSpPr txBox="1">
            <a:spLocks noGrp="1"/>
          </p:cNvSpPr>
          <p:nvPr>
            <p:ph type="body" idx="6" hasCustomPrompt="1"/>
            <p:custDataLst>
              <p:tags r:id="rId5"/>
            </p:custDataLst>
          </p:nvPr>
        </p:nvSpPr>
        <p:spPr>
          <a:xfrm>
            <a:off x="494030" y="1307465"/>
            <a:ext cx="2223135" cy="368300"/>
          </a:xfrm>
          <a:prstGeom prst="rect"/>
          <a:noFill/>
        </p:spPr>
        <p:txBody>
          <a:bodyPr anchor="t" anchorCtr="0" bIns="0" lIns="144145" rIns="91440" rtlCol="0" tIns="0" vert="horz" wrap="square">
            <a:normAutofit/>
          </a:bodyPr>
          <a:lstStyle>
            <a:lvl1pPr algn="l" defTabSz="914400" eaLnBrk="1" fontAlgn="auto" hangingPunct="1" latinLnBrk="0" lvl="0" marL="0" marR="0" rtl="0">
              <a:lnSpc>
                <a:spcPct val="100000"/>
              </a:lnSpc>
              <a:buClrTx/>
              <a:buSzTx/>
              <a:buFontTx/>
              <a:buNone/>
              <a:defRPr altLang="en-US" baseline="0" b="0" cap="none" dirty="0" sz="1800" i="0" kern="1200" kumimoji="0" lang="zh-CN" noProof="1" normalizeH="0" spc="0" strike="noStrike" u="none">
                <a:solidFill>
                  <a:schemeClr val="tx1">
                    <a:lumMod val="65000"/>
                    <a:lumOff val="35000"/>
                  </a:schemeClr>
                </a:solidFill>
                <a:latin typeface="+mn-lt"/>
                <a:ea typeface="+mn-ea"/>
                <a:cs typeface="MiSans Normal" panose="00000500000000000000" charset="-122"/>
                <a:sym typeface="+mn-ea"/>
              </a:defRPr>
            </a:lvl1pPr>
          </a:lstStyle>
          <a:p>
            <a:pPr algn="l" lvl="0">
              <a:buClrTx/>
              <a:buSzTx/>
              <a:buFontTx/>
            </a:pPr>
            <a:r>
              <a:rPr>
                <a:sym typeface="+mn-ea"/>
              </a:rPr>
              <a:t>单击编辑副标题</a:t>
            </a:r>
            <a:endParaRPr>
              <a:sym typeface="+mn-ea"/>
            </a:endParaRPr>
          </a:p>
        </p:txBody>
      </p:sp>
      <p:sp>
        <p:nvSpPr>
          <p:cNvPr id="1048702" name="标题"/>
          <p:cNvSpPr txBox="1">
            <a:spLocks noGrp="1"/>
          </p:cNvSpPr>
          <p:nvPr>
            <p:ph type="title" idx="5" hasCustomPrompt="1"/>
            <p:custDataLst>
              <p:tags r:id="rId6"/>
            </p:custDataLst>
          </p:nvPr>
        </p:nvSpPr>
        <p:spPr>
          <a:xfrm>
            <a:off x="494030" y="327660"/>
            <a:ext cx="2223135" cy="979805"/>
          </a:xfrm>
          <a:prstGeom prst="rect"/>
          <a:noFill/>
        </p:spPr>
        <p:txBody>
          <a:bodyPr anchor="b" anchorCtr="0" bIns="0" lIns="71755" rIns="91440" rtlCol="0" tIns="0" vert="horz" wrap="square">
            <a:normAutofit/>
          </a:bodyPr>
          <a:lstStyle>
            <a:lvl1pPr algn="l" defTabSz="914400" eaLnBrk="1" fontAlgn="auto" hangingPunct="1" latinLnBrk="0" lvl="0" marL="0" marR="0" rtl="0">
              <a:lnSpc>
                <a:spcPct val="120000"/>
              </a:lnSpc>
              <a:buClrTx/>
              <a:buSzTx/>
              <a:buFontTx/>
              <a:buNone/>
              <a:defRPr altLang="en-US" baseline="0" b="0" cap="none" dirty="0" sz="6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20000"/>
              </a:lnSpc>
              <a:buClrTx/>
              <a:buSzTx/>
              <a:buFontTx/>
            </a:pPr>
            <a:r>
              <a:rPr>
                <a:sym typeface="+mn-ea"/>
              </a:rPr>
              <a:t>标题</a:t>
            </a:r>
            <a:endParaRPr>
              <a:sym typeface="+mn-ea"/>
            </a:endParaRPr>
          </a:p>
        </p:txBody>
      </p:sp>
      <p:sp>
        <p:nvSpPr>
          <p:cNvPr id="1048704" name="椭圆 58"/>
          <p:cNvSpPr/>
          <p:nvPr>
            <p:custDataLst>
              <p:tags r:id="rId7"/>
            </p:custDataLst>
          </p:nvPr>
        </p:nvSpPr>
        <p:spPr>
          <a:xfrm>
            <a:off x="11436350" y="544957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706" name="椭圆 59"/>
          <p:cNvSpPr/>
          <p:nvPr>
            <p:custDataLst>
              <p:tags r:id="rId8"/>
            </p:custDataLst>
          </p:nvPr>
        </p:nvSpPr>
        <p:spPr>
          <a:xfrm>
            <a:off x="11436350" y="564451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708" name="椭圆 60"/>
          <p:cNvSpPr/>
          <p:nvPr>
            <p:custDataLst>
              <p:tags r:id="rId9"/>
            </p:custDataLst>
          </p:nvPr>
        </p:nvSpPr>
        <p:spPr>
          <a:xfrm>
            <a:off x="11436350" y="583882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0" name="椭圆 61"/>
          <p:cNvSpPr/>
          <p:nvPr>
            <p:custDataLst>
              <p:tags r:id="rId10"/>
            </p:custDataLst>
          </p:nvPr>
        </p:nvSpPr>
        <p:spPr>
          <a:xfrm>
            <a:off x="11436350" y="603377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2" name="日期占位符 2"/>
          <p:cNvSpPr>
            <a:spLocks noGrp="1"/>
          </p:cNvSpPr>
          <p:nvPr>
            <p:ph type="dt" sz="half" idx="10"/>
            <p:custDataLst>
              <p:tags r:id="rId11"/>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14" name="页脚占位符 3"/>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16" name="灯片编号占位符 4"/>
          <p:cNvSpPr>
            <a:spLocks noGrp="1"/>
          </p:cNvSpPr>
          <p:nvPr>
            <p:ph type="sldNum" sz="quarter" idx="12"/>
            <p:custDataLst>
              <p:tags r:id="rId13"/>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18" name="矩形: 圆角 28"/>
          <p:cNvSpPr/>
          <p:nvPr>
            <p:custDataLst>
              <p:tags r:id="rId1"/>
            </p:custDataLst>
          </p:nvPr>
        </p:nvSpPr>
        <p:spPr>
          <a:xfrm>
            <a:off x="840740" y="3615055"/>
            <a:ext cx="10354310" cy="1998345"/>
          </a:xfrm>
          <a:prstGeom prst="roundRect">
            <a:avLst>
              <a:gd name="adj" fmla="val 679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pic>
        <p:nvPicPr>
          <p:cNvPr id="2097169" name="图片 10"/>
          <p:cNvPicPr>
            <a:picLocks noChangeAspect="1"/>
          </p:cNvPicPr>
          <p:nvPr>
            <p:custDataLst>
              <p:tags r:id="rId2"/>
            </p:custDataLst>
          </p:nvPr>
        </p:nvPicPr>
        <p:blipFill rotWithShape="1">
          <a:blip xmlns:r="http://schemas.openxmlformats.org/officeDocument/2006/relationships" r:embed="rId3"/>
          <a:srcRect/>
          <a:stretch>
            <a:fillRect/>
          </a:stretch>
        </p:blipFill>
        <p:spPr>
          <a:xfrm flipH="1">
            <a:off x="5776686" y="1594582"/>
            <a:ext cx="6415314" cy="5263418"/>
          </a:xfrm>
          <a:prstGeom prst="rect"/>
        </p:spPr>
      </p:pic>
      <p:sp>
        <p:nvSpPr>
          <p:cNvPr id="1048720" name="标题"/>
          <p:cNvSpPr txBox="1">
            <a:spLocks noGrp="1"/>
          </p:cNvSpPr>
          <p:nvPr>
            <p:ph type="title" idx="4" hasCustomPrompt="1"/>
            <p:custDataLst>
              <p:tags r:id="rId4"/>
            </p:custDataLst>
          </p:nvPr>
        </p:nvSpPr>
        <p:spPr>
          <a:xfrm>
            <a:off x="996950" y="3731895"/>
            <a:ext cx="5430520" cy="1765300"/>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6000" i="0" kern="1200" kumimoji="0" lang="zh-CN" noProof="1" normalizeH="0" spc="0" strike="noStrike" u="none">
                <a:solidFill>
                  <a:schemeClr val="accent1">
                    <a:lumMod val="75000"/>
                  </a:schemeClr>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单击编辑标题</a:t>
            </a:r>
            <a:endParaRPr>
              <a:sym typeface="+mn-ea"/>
            </a:endParaRPr>
          </a:p>
        </p:txBody>
      </p:sp>
      <p:pic>
        <p:nvPicPr>
          <p:cNvPr id="2097171"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22" name="联系方式"/>
          <p:cNvSpPr txBox="1">
            <a:spLocks noGrp="1"/>
          </p:cNvSpPr>
          <p:nvPr>
            <p:ph type="body" idx="2"/>
            <p:custDataLst>
              <p:tags r:id="rId7"/>
            </p:custDataLst>
          </p:nvPr>
        </p:nvSpPr>
        <p:spPr>
          <a:xfrm>
            <a:off x="1111885" y="323057"/>
            <a:ext cx="1956435" cy="260350"/>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baseline="0" b="0" cap="none" dirty="0" sz="1100" i="0" kern="1200" kumimoji="0" noProof="1" normalizeH="0" spc="0" strike="noStrike" u="none">
                <a:solidFill>
                  <a:schemeClr val="accent1"/>
                </a:solidFill>
                <a:latin typeface="+mn-lt"/>
                <a:ea typeface="+mn-ea"/>
                <a:cs typeface="MiSans Normal" panose="00000500000000000000" charset="-122"/>
                <a:sym typeface="+mn-ea"/>
              </a:defRPr>
            </a:lvl1pPr>
          </a:lstStyle>
          <a:p>
            <a:pPr algn="l" lvl="0">
              <a:buClrTx/>
              <a:buSzTx/>
              <a:buFontTx/>
            </a:pPr>
            <a:r>
              <a:rPr>
                <a:sym typeface="+mn-ea"/>
              </a:rPr>
              <a:t>单击此处编辑母版文本样式</a:t>
            </a:r>
            <a:endParaRPr>
              <a:sym typeface="+mn-ea"/>
            </a:endParaRPr>
          </a:p>
        </p:txBody>
      </p:sp>
      <p:sp>
        <p:nvSpPr>
          <p:cNvPr id="1048724" name="节编号"/>
          <p:cNvSpPr txBox="1">
            <a:spLocks noGrp="1"/>
          </p:cNvSpPr>
          <p:nvPr>
            <p:ph type="body" idx="1" hasCustomPrompt="1"/>
            <p:custDataLst>
              <p:tags r:id="rId8"/>
            </p:custDataLst>
          </p:nvPr>
        </p:nvSpPr>
        <p:spPr>
          <a:xfrm>
            <a:off x="863600" y="2158466"/>
            <a:ext cx="7115956" cy="1556964"/>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500" strike="noStrike" u="none">
                <a:solidFill>
                  <a:schemeClr val="accent1"/>
                </a:solidFill>
                <a:latin typeface="+mj-ea"/>
                <a:ea typeface="+mj-ea"/>
                <a:cs typeface="+mn-cs"/>
                <a:sym typeface="站酷文艺体" panose="02000603000000000000" charset="-122"/>
              </a:defRPr>
            </a:lvl1pPr>
          </a:lstStyle>
          <a:p>
            <a:pPr algn="l" lvl="0"/>
            <a:r>
              <a:rPr>
                <a:sym typeface="+mn-ea"/>
              </a:rPr>
              <a:t>编辑节编号</a:t>
            </a:r>
            <a:endParaRPr>
              <a:sym typeface="+mn-ea"/>
            </a:endParaRPr>
          </a:p>
        </p:txBody>
      </p:sp>
      <p:sp>
        <p:nvSpPr>
          <p:cNvPr id="1048726" name="日期占位符 3"/>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28"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0" name="灯片编号占位符 5"/>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3" name="图片 11"/>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32"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defRPr baseline="0" b="0" cap="none" dirty="0" sz="1800" i="0" kumimoji="0" normalizeH="0" spc="150" strike="noStrike" u="none">
                <a:ln>
                  <a:noFill/>
                  <a:prstDash val="sysDot"/>
                </a:ln>
                <a:solidFill>
                  <a:schemeClr val="tx1"/>
                </a:solidFill>
                <a:latin typeface="+mn-ea"/>
                <a:cs typeface="MiSans Normal" panose="00000500000000000000" charset="-122"/>
                <a:sym typeface="+mn-ea"/>
              </a:defRPr>
            </a:lvl1pPr>
            <a:lvl2pPr>
              <a:defRPr baseline="0" b="0" cap="none" dirty="0" sz="1600" i="0" kumimoji="0" normalizeH="0" spc="150" strike="noStrike" u="none">
                <a:solidFill>
                  <a:schemeClr val="tx1">
                    <a:lumMod val="50000"/>
                    <a:lumOff val="50000"/>
                  </a:schemeClr>
                </a:solidFill>
                <a:latin typeface="+mn-ea"/>
                <a:sym typeface="+mn-ea"/>
              </a:defRPr>
            </a:lvl2pPr>
            <a:lvl3pPr>
              <a:defRPr baseline="0" b="0" cap="none" dirty="0" sz="1600" i="0" kumimoji="0" normalizeH="0" spc="150" strike="noStrike" u="none">
                <a:solidFill>
                  <a:schemeClr val="tx1">
                    <a:lumMod val="50000"/>
                    <a:lumOff val="50000"/>
                  </a:schemeClr>
                </a:solidFill>
                <a:latin typeface="+mn-ea"/>
                <a:sym typeface="+mn-ea"/>
              </a:defRPr>
            </a:lvl3pPr>
            <a:lvl4pPr>
              <a:defRPr baseline="0" b="0" cap="none" dirty="0" sz="1400" i="0" kumimoji="0" normalizeH="0" spc="150" strike="noStrike" u="none">
                <a:solidFill>
                  <a:schemeClr val="tx1">
                    <a:lumMod val="50000"/>
                    <a:lumOff val="50000"/>
                  </a:schemeClr>
                </a:solidFill>
                <a:latin typeface="+mn-ea"/>
                <a:sym typeface="+mn-ea"/>
              </a:defRPr>
            </a:lvl4pPr>
            <a:lvl5pPr>
              <a:defRPr baseline="0" b="0" cap="none" dirty="0" sz="1400" i="0" kumimoji="0" normalizeH="0" spc="150" strike="noStrike" u="none">
                <a:solidFill>
                  <a:schemeClr val="tx1">
                    <a:lumMod val="50000"/>
                    <a:lumOff val="50000"/>
                  </a:schemeClr>
                </a:solidFill>
                <a:latin typeface="+mn-ea"/>
                <a:sym typeface="+mn-ea"/>
              </a:defRPr>
            </a:lvl5pPr>
          </a:lstStyle>
          <a:p>
            <a:pPr fontAlgn="auto" lvl="0" marR="0">
              <a:lnSpc>
                <a:spcPct val="130000"/>
              </a:lnSpc>
              <a:spcBef>
                <a:spcPts val="0"/>
              </a:spcBef>
              <a:spcAft>
                <a:spcPts val="1000"/>
              </a:spcAft>
              <a:buClrTx/>
              <a:buSzTx/>
              <a:buChar char="●"/>
            </a:pPr>
            <a:r>
              <a:rPr dirty="0">
                <a:sym typeface="+mn-ea"/>
              </a:rPr>
              <a:t>单击此处编辑母版文本样式</a:t>
            </a:r>
            <a:endParaRPr dirty="0">
              <a:sym typeface="+mn-ea"/>
            </a:endParaRPr>
          </a:p>
          <a:p>
            <a:pPr fontAlgn="auto" lvl="1" marR="0">
              <a:lnSpc>
                <a:spcPct val="120000"/>
              </a:lnSpc>
              <a:spcBef>
                <a:spcPts val="0"/>
              </a:spcBef>
              <a:spcAft>
                <a:spcPts val="600"/>
              </a:spcAft>
              <a:buChar char="●"/>
              <a:tabLst>
                <a:tab algn="l" pos="1609725"/>
              </a:tabLst>
            </a:pPr>
            <a:r>
              <a:rPr dirty="0" err="1">
                <a:sym typeface="+mn-ea"/>
              </a:rPr>
              <a:t>第二级</a:t>
            </a:r>
            <a:endParaRPr dirty="0">
              <a:sym typeface="+mn-ea"/>
            </a:endParaRPr>
          </a:p>
          <a:p>
            <a:pPr fontAlgn="auto" lvl="2" marR="0">
              <a:lnSpc>
                <a:spcPct val="120000"/>
              </a:lnSpc>
              <a:spcBef>
                <a:spcPts val="0"/>
              </a:spcBef>
              <a:spcAft>
                <a:spcPts val="600"/>
              </a:spcAft>
              <a:buChar char="●"/>
            </a:pPr>
            <a:r>
              <a:rPr dirty="0" err="1">
                <a:sym typeface="+mn-ea"/>
              </a:rPr>
              <a:t>第三级</a:t>
            </a:r>
            <a:endParaRPr dirty="0">
              <a:sym typeface="+mn-ea"/>
            </a:endParaRPr>
          </a:p>
          <a:p>
            <a:pPr fontAlgn="auto" lvl="3" marR="0">
              <a:lnSpc>
                <a:spcPct val="120000"/>
              </a:lnSpc>
              <a:spcBef>
                <a:spcPts val="0"/>
              </a:spcBef>
              <a:spcAft>
                <a:spcPts val="300"/>
              </a:spcAft>
              <a:buFont typeface="Wingdings" panose="05000000000000000000" charset="0"/>
              <a:buChar char=""/>
            </a:pPr>
            <a:r>
              <a:rPr dirty="0" err="1">
                <a:sym typeface="+mn-ea"/>
              </a:rPr>
              <a:t>第四级</a:t>
            </a:r>
            <a:endParaRPr dirty="0">
              <a:sym typeface="+mn-ea"/>
            </a:endParaRPr>
          </a:p>
          <a:p>
            <a:pPr fontAlgn="auto" lvl="4" marR="0">
              <a:lnSpc>
                <a:spcPct val="120000"/>
              </a:lnSpc>
              <a:spcBef>
                <a:spcPts val="0"/>
              </a:spcBef>
              <a:spcAft>
                <a:spcPts val="300"/>
              </a:spcAft>
            </a:pPr>
            <a:r>
              <a:rPr dirty="0" err="1">
                <a:sym typeface="+mn-ea"/>
              </a:rPr>
              <a:t>第五级</a:t>
            </a:r>
            <a:endParaRPr dirty="0">
              <a:sym typeface="+mn-ea"/>
            </a:endParaRPr>
          </a:p>
        </p:txBody>
      </p:sp>
      <p:sp>
        <p:nvSpPr>
          <p:cNvPr id="1048734"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6" name="标题"/>
          <p:cNvSpPr txBox="1">
            <a:spLocks noGrp="1"/>
          </p:cNvSpPr>
          <p:nvPr>
            <p:ph type="title" idx="2"/>
            <p:custDataLst>
              <p:tags r:id="rId5"/>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5" name="图片 7"/>
          <p:cNvPicPr>
            <a:picLocks noChangeAspect="1"/>
          </p:cNvPicPr>
          <p:nvPr>
            <p:custDataLst>
              <p:tags r:id="rId6"/>
            </p:custDataLst>
          </p:nvPr>
        </p:nvPicPr>
        <p:blipFill rotWithShape="1">
          <a:blip xmlns:r="http://schemas.openxmlformats.org/officeDocument/2006/relationships" r:embed="rId7"/>
          <a:srcRect/>
          <a:stretch>
            <a:fillRect/>
          </a:stretch>
        </p:blipFill>
        <p:spPr>
          <a:xfrm flipH="1" flipV="1">
            <a:off x="10700385" y="0"/>
            <a:ext cx="1491615" cy="1223645"/>
          </a:xfrm>
          <a:prstGeom prst="rect"/>
        </p:spPr>
      </p:pic>
      <p:sp>
        <p:nvSpPr>
          <p:cNvPr id="1048738" name="日期占位符 4"/>
          <p:cNvSpPr>
            <a:spLocks noGrp="1"/>
          </p:cNvSpPr>
          <p:nvPr>
            <p:ph type="dt" sz="half" idx="10"/>
            <p:custDataLst>
              <p:tags r:id="rId8"/>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0"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2" name="灯片编号占位符 6"/>
          <p:cNvSpPr>
            <a:spLocks noGrp="1"/>
          </p:cNvSpPr>
          <p:nvPr>
            <p:ph type="sldNum" sz="quarter" idx="12"/>
            <p:custDataLst>
              <p:tags r:id="rId10"/>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7" name="图片 15"/>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44"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6" name="标题"/>
          <p:cNvSpPr txBox="1">
            <a:spLocks noGrp="1"/>
          </p:cNvSpPr>
          <p:nvPr>
            <p:ph type="title" idx="5"/>
            <p:custDataLst>
              <p:tags r:id="rId4"/>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0"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52" name="标题"/>
          <p:cNvSpPr txBox="1">
            <a:spLocks noGrp="1"/>
          </p:cNvSpPr>
          <p:nvPr>
            <p:ph type="title" idx="2"/>
            <p:custDataLst>
              <p:tags r:id="rId7"/>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9" name="图片 9"/>
          <p:cNvPicPr>
            <a:picLocks noChangeAspect="1"/>
          </p:cNvPicPr>
          <p:nvPr>
            <p:custDataLst>
              <p:tags r:id="rId8"/>
            </p:custDataLst>
          </p:nvPr>
        </p:nvPicPr>
        <p:blipFill rotWithShape="1">
          <a:blip xmlns:r="http://schemas.openxmlformats.org/officeDocument/2006/relationships" r:embed="rId9"/>
          <a:srcRect/>
          <a:stretch>
            <a:fillRect/>
          </a:stretch>
        </p:blipFill>
        <p:spPr>
          <a:xfrm flipH="1" flipV="1">
            <a:off x="10700385" y="0"/>
            <a:ext cx="1491615" cy="1223645"/>
          </a:xfrm>
          <a:prstGeom prst="rect"/>
        </p:spPr>
      </p:pic>
      <p:sp>
        <p:nvSpPr>
          <p:cNvPr id="1048754" name="日期占位符 6"/>
          <p:cNvSpPr>
            <a:spLocks noGrp="1"/>
          </p:cNvSpPr>
          <p:nvPr>
            <p:ph type="dt" sz="half" idx="10"/>
            <p:custDataLst>
              <p:tags r:id="rId10"/>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6"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58" name="灯片编号占位符 8"/>
          <p:cNvSpPr>
            <a:spLocks noGrp="1"/>
          </p:cNvSpPr>
          <p:nvPr>
            <p:ph type="sldNum" sz="quarter" idx="12"/>
            <p:custDataLst>
              <p:tags r:id="rId12"/>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81" name="图片 7"/>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0" name="标题"/>
          <p:cNvSpPr txBox="1">
            <a:spLocks noGrp="1"/>
          </p:cNvSpPr>
          <p:nvPr>
            <p:ph type="title" idx="2"/>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83" name="图片 5"/>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62"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64"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6"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85" name="图片 6"/>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flipV="1">
            <a:off x="10700385" y="0"/>
            <a:ext cx="1491615" cy="1223645"/>
          </a:xfrm>
          <a:prstGeom prst="rect"/>
        </p:spPr>
      </p:pic>
      <p:pic>
        <p:nvPicPr>
          <p:cNvPr id="2097187" name="图片 8"/>
          <p:cNvPicPr>
            <a:picLocks noChangeAspect="1"/>
          </p:cNvPicPr>
          <p:nvPr>
            <p:custDataLst>
              <p:tags r:id="rId3"/>
            </p:custDataLst>
          </p:nvPr>
        </p:nvPicPr>
        <p:blipFill rotWithShape="1">
          <a:blip xmlns:r="http://schemas.openxmlformats.org/officeDocument/2006/relationships" r:embed="rId4"/>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8" name="日期占位符 1"/>
          <p:cNvSpPr>
            <a:spLocks noGrp="1"/>
          </p:cNvSpPr>
          <p:nvPr>
            <p:ph type="dt" sz="half" idx="10"/>
            <p:custDataLst>
              <p:tags r:id="rId5"/>
            </p:custDataLst>
          </p:nvPr>
        </p:nvSpPr>
        <p:spPr/>
        <p:txBody>
          <a:bodyPr/>
          <a:p>
            <a:fld id="{AC1B7B3F-A56B-4310-A966-BD55D80449F1}" type="datetimeFigureOut">
              <a:rPr altLang="en-US" lang="zh-CN" smtClean="0"/>
            </a:fld>
            <a:endParaRPr altLang="en-US" lang="zh-CN"/>
          </a:p>
        </p:txBody>
      </p:sp>
      <p:sp>
        <p:nvSpPr>
          <p:cNvPr id="1048770" name="页脚占位符 2"/>
          <p:cNvSpPr>
            <a:spLocks noGrp="1"/>
          </p:cNvSpPr>
          <p:nvPr>
            <p:ph type="ftr" sz="quarter" idx="11"/>
            <p:custDataLst>
              <p:tags r:id="rId6"/>
            </p:custDataLst>
          </p:nvPr>
        </p:nvSpPr>
        <p:spPr/>
        <p:txBody>
          <a:bodyPr/>
          <a:p>
            <a:endParaRPr altLang="en-US" lang="zh-CN"/>
          </a:p>
        </p:txBody>
      </p:sp>
      <p:sp>
        <p:nvSpPr>
          <p:cNvPr id="1048772" name="灯片编号占位符 3"/>
          <p:cNvSpPr>
            <a:spLocks noGrp="1"/>
          </p:cNvSpPr>
          <p:nvPr>
            <p:ph type="sldNum" sz="quarter" idx="12"/>
            <p:custDataLst>
              <p:tags r:id="rId7"/>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89"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74" name="正文"/>
          <p:cNvSpPr txBox="1">
            <a:spLocks noGrp="1"/>
          </p:cNvSpPr>
          <p:nvPr>
            <p:ph idx="2"/>
            <p:custDataLst>
              <p:tags r:id="rId3"/>
            </p:custDataLst>
          </p:nvPr>
        </p:nvSpPr>
        <p:spPr>
          <a:xfrm>
            <a:off x="608330" y="327025"/>
            <a:ext cx="10968990" cy="592963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pic>
        <p:nvPicPr>
          <p:cNvPr id="2097191" name="图片 6"/>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76"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8"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80"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93"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82" name="副标题"/>
          <p:cNvSpPr txBox="1">
            <a:spLocks noGrp="1"/>
          </p:cNvSpPr>
          <p:nvPr>
            <p:ph type="body" idx="3" hasCustomPrompt="1"/>
            <p:custDataLst>
              <p:tags r:id="rId3"/>
            </p:custDataLst>
          </p:nvPr>
        </p:nvSpPr>
        <p:spPr>
          <a:xfrm>
            <a:off x="969010" y="962025"/>
            <a:ext cx="10608310" cy="398780"/>
          </a:xfrm>
          <a:prstGeom prst="rect"/>
          <a:noFill/>
          <a:ln>
            <a:noFill/>
            <a:prstDash val="sysDash"/>
          </a:ln>
        </p:spPr>
        <p:txBody>
          <a:bodyPr b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65000"/>
                    <a:lumOff val="35000"/>
                  </a:schemeClr>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784" name="标题"/>
          <p:cNvSpPr txBox="1">
            <a:spLocks noGrp="1"/>
          </p:cNvSpPr>
          <p:nvPr>
            <p:ph type="title" idx="2"/>
            <p:custDataLst>
              <p:tags r:id="rId4"/>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95" name="图片 5"/>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786" name="日期占位符 2"/>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9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792"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chemeClr val="lt1"/>
              </a:solidFill>
              <a:cs typeface="MiSans Normal" panose="00000500000000000000" charset="-122"/>
            </a:endParaRPr>
          </a:p>
        </p:txBody>
      </p:sp>
      <p:sp>
        <p:nvSpPr>
          <p:cNvPr id="1048794"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pic>
        <p:nvPicPr>
          <p:cNvPr id="209719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96"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02703B"/>
              </a:solidFill>
              <a:cs typeface="MiSans Normal" panose="00000500000000000000" charset="-122"/>
            </a:endParaRPr>
          </a:p>
        </p:txBody>
      </p:sp>
      <p:sp>
        <p:nvSpPr>
          <p:cNvPr id="1048798"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sp>
        <p:nvSpPr>
          <p:cNvPr id="1048800"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2"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4" name="署名"/>
          <p:cNvSpPr txBox="1">
            <a:spLocks noGrp="1"/>
          </p:cNvSpPr>
          <p:nvPr>
            <p:ph type="body" idx="3" hasCustomPrompt="1"/>
            <p:custDataLst>
              <p:tags r:id="rId11"/>
            </p:custDataLst>
          </p:nvPr>
        </p:nvSpPr>
        <p:spPr>
          <a:xfrm>
            <a:off x="1463143" y="6107907"/>
            <a:ext cx="1752600" cy="627380"/>
          </a:xfrm>
          <a:prstGeom prst="rect"/>
          <a:noFill/>
        </p:spPr>
        <p:txBody>
          <a:bodyPr anchor="t" bIns="45720" lIns="91440" rIns="91440" rtlCol="0" tIns="45720" vert="horz" wrap="square">
            <a:sp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站酷文艺体" panose="02000603000000000000" charset="-122"/>
                <a:ea typeface="站酷文艺体" panose="02000603000000000000" charset="-122"/>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806" name="标题"/>
          <p:cNvSpPr txBox="1">
            <a:spLocks noGrp="1"/>
          </p:cNvSpPr>
          <p:nvPr>
            <p:ph type="title" idx="1" hasCustomPrompt="1"/>
            <p:custDataLst>
              <p:tags r:id="rId12"/>
            </p:custDataLst>
          </p:nvPr>
        </p:nvSpPr>
        <p:spPr>
          <a:xfrm>
            <a:off x="1106170" y="1579245"/>
            <a:ext cx="6847840" cy="2820035"/>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8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808" name="日期占位符 3"/>
          <p:cNvSpPr>
            <a:spLocks noGrp="1"/>
          </p:cNvSpPr>
          <p:nvPr>
            <p:ph type="dt" sz="half" idx="10"/>
            <p:custDataLst>
              <p:tags r:id="rId13"/>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10"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812" name="灯片编号占位符 5"/>
          <p:cNvSpPr>
            <a:spLocks noGrp="1"/>
          </p:cNvSpPr>
          <p:nvPr>
            <p:ph type="sldNum" sz="quarter" idx="12"/>
            <p:custDataLst>
              <p:tags r:id="rId15"/>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image" Target="../media/image3.png"/><Relationship Id="rId14" Type="http://schemas.openxmlformats.org/officeDocument/2006/relationships/tags" Target="../tags/tag98.xml"/><Relationship Id="rId15" Type="http://schemas.openxmlformats.org/officeDocument/2006/relationships/image" Target="../media/image4.png"/><Relationship Id="rId16" Type="http://schemas.openxmlformats.org/officeDocument/2006/relationships/tags" Target="../tags/tag99.xml"/><Relationship Id="rId17" Type="http://schemas.openxmlformats.org/officeDocument/2006/relationships/tags" Target="../tags/tag100.xml"/><Relationship Id="rId18" Type="http://schemas.openxmlformats.org/officeDocument/2006/relationships/tags" Target="../tags/tag101.xml"/><Relationship Id="rId19" Type="http://schemas.openxmlformats.org/officeDocument/2006/relationships/tags" Target="../tags/tag102.xml"/><Relationship Id="rId20" Type="http://schemas.openxmlformats.org/officeDocument/2006/relationships/tags" Target="../tags/tag103.xml"/><Relationship Id="rId21" Type="http://schemas.openxmlformats.org/officeDocument/2006/relationships/tags" Target="../tags/tag10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3259" r:id="rId1"/>
    <p:sldLayoutId id="2147493260" r:id="rId2"/>
    <p:sldLayoutId id="2147493261" r:id="rId3"/>
    <p:sldLayoutId id="2147493262" r:id="rId4"/>
    <p:sldLayoutId id="2147493263" r:id="rId5"/>
    <p:sldLayoutId id="2147493264" r:id="rId6"/>
    <p:sldLayoutId id="2147493265" r:id="rId7"/>
    <p:sldLayoutId id="2147493266" r:id="rId8"/>
    <p:sldLayoutId id="2147493267" r:id="rId9"/>
    <p:sldLayoutId id="2147493268" r:id="rId10"/>
    <p:sldLayoutId id="214749326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pic>
        <p:nvPicPr>
          <p:cNvPr id="2097155" name="图片 5"/>
          <p:cNvPicPr>
            <a:picLocks noChangeAspect="1"/>
          </p:cNvPicPr>
          <p:nvPr>
            <p:custDataLst>
              <p:tags r:id="rId14"/>
            </p:custDataLst>
          </p:nvPr>
        </p:nvPicPr>
        <p:blipFill rotWithShape="1">
          <a:blip xmlns:r="http://schemas.openxmlformats.org/officeDocument/2006/relationships" r:embed="rId15"/>
          <a:srcRect/>
          <a:stretch>
            <a:fillRect/>
          </a:stretch>
        </p:blipFill>
        <p:spPr>
          <a:xfrm flipH="1" flipV="1">
            <a:off x="10700385" y="0"/>
            <a:ext cx="1491615" cy="1223645"/>
          </a:xfrm>
          <a:prstGeom prst="rect"/>
        </p:spPr>
      </p:pic>
      <p:sp>
        <p:nvSpPr>
          <p:cNvPr id="1048654" name="日期占位符 2"/>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56" name="页脚占位符 3"/>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658" name="灯片编号占位符 4"/>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
        <p:nvSpPr>
          <p:cNvPr id="1048660" name="标题占位符 8"/>
          <p:cNvSpPr>
            <a:spLocks noGrp="1"/>
          </p:cNvSpPr>
          <p:nvPr>
            <p:ph type="title"/>
            <p:custDataLst>
              <p:tags r:id="rId19"/>
            </p:custDataLst>
          </p:nvPr>
        </p:nvSpPr>
        <p:spPr>
          <a:xfrm>
            <a:off x="838200" y="391003"/>
            <a:ext cx="10515600" cy="530927"/>
          </a:xfrm>
          <a:prstGeom prst="rect"/>
          <a:noFill/>
        </p:spPr>
        <p:txBody>
          <a:bodyPr anchor="b" anchorCtr="0" bIns="0" lIns="91440" rIns="91440" rtlCol="0" tIns="0" vert="horz" wrap="square">
            <a:normAutofit/>
          </a:bodyPr>
          <a:p>
            <a:pPr fontAlgn="auto" lvl="0" marL="0" marR="0">
              <a:lnSpc>
                <a:spcPct val="110000"/>
              </a:lnSpc>
              <a:buClrTx/>
              <a:buSzTx/>
              <a:buFontTx/>
            </a:pPr>
            <a:r>
              <a:rPr altLang="en-US" dirty="0" lang="zh-CN"/>
              <a:t>单击此处编辑母版标题样式</a:t>
            </a:r>
            <a:endParaRPr altLang="en-US" dirty="0" lang="zh-CN"/>
          </a:p>
        </p:txBody>
      </p:sp>
      <p:sp>
        <p:nvSpPr>
          <p:cNvPr id="1048662" name="文本占位符 9"/>
          <p:cNvSpPr>
            <a:spLocks noGrp="1"/>
          </p:cNvSpPr>
          <p:nvPr>
            <p:ph type="body" idx="1"/>
            <p:custDataLst>
              <p:tags r:id="rId20"/>
            </p:custDataLst>
          </p:nvPr>
        </p:nvSpPr>
        <p:spPr>
          <a:xfrm>
            <a:off x="838200" y="1052423"/>
            <a:ext cx="10515600" cy="5124540"/>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Font typeface="Wingdings" panose="05000000000000000000" pitchFamily="2" charset="2"/>
              <a:buChar char="¢"/>
            </a:pPr>
            <a:r>
              <a:rPr altLang="en-US" lang="zh-CN"/>
              <a:t>单击此处编辑母版文本样式</a:t>
            </a:r>
            <a:endParaRPr altLang="en-US" lang="zh-CN"/>
          </a:p>
          <a:p>
            <a:pPr fontAlgn="auto" lvl="1" marR="0">
              <a:lnSpc>
                <a:spcPct val="120000"/>
              </a:lnSpc>
              <a:spcBef>
                <a:spcPts val="1200"/>
              </a:spcBef>
              <a:spcAft>
                <a:spcPts val="0"/>
              </a:spcAft>
              <a:buClr>
                <a:schemeClr val="accent1"/>
              </a:buClr>
              <a:buFont typeface="Wingdings" panose="05000000000000000000" pitchFamily="2" charset="2"/>
              <a:buChar char="¢"/>
              <a:tabLst>
                <a:tab algn="l" pos="1609725"/>
              </a:tabLst>
            </a:pPr>
            <a:r>
              <a:rPr altLang="en-US" lang="zh-CN"/>
              <a:t>二级</a:t>
            </a:r>
            <a:endParaRPr altLang="en-US" lang="zh-CN"/>
          </a:p>
          <a:p>
            <a:pPr fontAlgn="auto" lvl="2" marR="0">
              <a:lnSpc>
                <a:spcPct val="120000"/>
              </a:lnSpc>
              <a:spcBef>
                <a:spcPts val="1200"/>
              </a:spcBef>
              <a:spcAft>
                <a:spcPts val="0"/>
              </a:spcAft>
              <a:buClr>
                <a:schemeClr val="accent1"/>
              </a:buClr>
              <a:buFont typeface="Wingdings" panose="05000000000000000000" pitchFamily="2" charset="2"/>
              <a:buChar char="¢"/>
            </a:pPr>
            <a:r>
              <a:rPr altLang="en-US" lang="zh-CN"/>
              <a:t>三级</a:t>
            </a:r>
            <a:endParaRPr altLang="en-US" lang="zh-CN"/>
          </a:p>
          <a:p>
            <a:pPr fontAlgn="auto" lvl="3" marR="0">
              <a:lnSpc>
                <a:spcPct val="120000"/>
              </a:lnSpc>
              <a:spcBef>
                <a:spcPts val="1200"/>
              </a:spcBef>
              <a:spcAft>
                <a:spcPts val="0"/>
              </a:spcAft>
              <a:buClr>
                <a:schemeClr val="accent1"/>
              </a:buClr>
              <a:buFont typeface="Wingdings" panose="05000000000000000000" pitchFamily="2" charset="2"/>
              <a:buChar char="¢"/>
            </a:pPr>
            <a:r>
              <a:rPr altLang="en-US" lang="zh-CN"/>
              <a:t>四级</a:t>
            </a:r>
            <a:endParaRPr altLang="en-US" lang="zh-CN"/>
          </a:p>
          <a:p>
            <a:pPr fontAlgn="auto" lvl="4" marR="0">
              <a:lnSpc>
                <a:spcPct val="120000"/>
              </a:lnSpc>
              <a:spcBef>
                <a:spcPts val="1200"/>
              </a:spcBef>
              <a:spcAft>
                <a:spcPts val="0"/>
              </a:spcAft>
              <a:buClr>
                <a:schemeClr val="accent1"/>
              </a:buClr>
              <a:buFont typeface="Wingdings" panose="05000000000000000000" pitchFamily="2" charset="2"/>
              <a:buChar char="¢"/>
            </a:pPr>
            <a:r>
              <a:rPr altLang="en-US" lang="zh-CN"/>
              <a:t>五级</a:t>
            </a:r>
            <a:endParaRPr altLang="en-US" lang="zh-CN"/>
          </a:p>
        </p:txBody>
      </p:sp>
      <p:sp>
        <p:nvSpPr>
          <p:cNvPr id="1048664" name="KSO_TEMPLATE" hidden="1"/>
          <p:cNvSpPr/>
          <p:nvPr userDrawn="1">
            <p:custDataLst>
              <p:tags r:id="rId21"/>
            </p:custDataLst>
          </p:nvPr>
        </p:nvSpPr>
        <p:spPr>
          <a:xfrm>
            <a:off x="0" y="0"/>
            <a:ext cx="0" cy="0"/>
          </a:xfrm>
          <a:prstGeom prst="rect"/>
          <a:solidFill>
            <a:srgbClr val="A1D6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bg1"/>
              </a:solidFill>
            </a:endParaRPr>
          </a:p>
        </p:txBody>
      </p:sp>
    </p:spTree>
  </p:cSld>
  <p:clrMap accent1="accent1" accent2="accent2" accent3="accent3" accent4="accent4" accent5="accent5" accent6="accent6" bg1="lt1" bg2="lt2" tx1="dk1" tx2="dk2" hlink="hlink" folHlink="folHlink"/>
  <p:sldLayoutIdLst>
    <p:sldLayoutId id="2147493296" r:id="rId1"/>
    <p:sldLayoutId id="2147493297" r:id="rId2"/>
    <p:sldLayoutId id="2147493298" r:id="rId3"/>
    <p:sldLayoutId id="2147493299" r:id="rId4"/>
    <p:sldLayoutId id="2147493300" r:id="rId5"/>
    <p:sldLayoutId id="2147493301" r:id="rId6"/>
    <p:sldLayoutId id="2147493302" r:id="rId7"/>
    <p:sldLayoutId id="2147493303" r:id="rId8"/>
    <p:sldLayoutId id="2147493304" r:id="rId9"/>
    <p:sldLayoutId id="2147493305" r:id="rId10"/>
    <p:sldLayoutId id="2147493306" r:id="rId11"/>
  </p:sldLayoutIdLst>
  <p:txStyles>
    <p:titleStyle>
      <a:lvl1pPr algn="l" defTabSz="914400" eaLnBrk="1" hangingPunct="1" latinLnBrk="0" rtl="0">
        <a:lnSpc>
          <a:spcPct val="90000"/>
        </a:lnSpc>
        <a:spcBef>
          <a:spcPct val="0"/>
        </a:spcBef>
        <a:buNone/>
        <a:defRPr altLang="en-US" baseline="0" b="0" cap="none" dirty="0" sz="3200" i="0" kern="1200" kumimoji="0" lang="zh-CN" normalizeH="0" spc="0" strike="noStrike" u="none" smtClean="0">
          <a:solidFill>
            <a:schemeClr val="accent1"/>
          </a:solidFill>
          <a:latin typeface="+mj-ea"/>
          <a:ea typeface="+mj-ea"/>
          <a:cs typeface="+mj-cs"/>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tags" Target="../tags/tag126.xml"/><Relationship Id="rId19" Type="http://schemas.openxmlformats.org/officeDocument/2006/relationships/tags" Target="../tags/tag127.xml"/><Relationship Id="rId20" Type="http://schemas.openxmlformats.org/officeDocument/2006/relationships/tags" Target="../tags/tag128.xml"/><Relationship Id="rId21" Type="http://schemas.openxmlformats.org/officeDocument/2006/relationships/tags" Target="../tags/tag129.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tags" Target="../tags/tag133.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tags" Target="../tags/tag154.xml"/><Relationship Id="rId10" Type="http://schemas.openxmlformats.org/officeDocument/2006/relationships/tags" Target="../tags/tag155.xml"/><Relationship Id="rId11" Type="http://schemas.openxmlformats.org/officeDocument/2006/relationships/tags" Target="../tags/tag156.xml"/><Relationship Id="rId12" Type="http://schemas.openxmlformats.org/officeDocument/2006/relationships/tags" Target="../tags/tag157.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tags" Target="../tags/tag169.xml"/><Relationship Id="rId5" Type="http://schemas.openxmlformats.org/officeDocument/2006/relationships/tags" Target="../tags/tag170.xml"/><Relationship Id="rId6" Type="http://schemas.openxmlformats.org/officeDocument/2006/relationships/tags" Target="../tags/tag171.xml"/><Relationship Id="rId7" Type="http://schemas.openxmlformats.org/officeDocument/2006/relationships/tags" Target="../tags/tag172.xml"/><Relationship Id="rId8" Type="http://schemas.openxmlformats.org/officeDocument/2006/relationships/tags" Target="../tags/tag173.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tags" Target="../tags/tag218.xml"/><Relationship Id="rId6" Type="http://schemas.openxmlformats.org/officeDocument/2006/relationships/tags" Target="../tags/tag219.xml"/><Relationship Id="rId7" Type="http://schemas.openxmlformats.org/officeDocument/2006/relationships/tags" Target="../tags/tag220.xml"/><Relationship Id="rId8" Type="http://schemas.openxmlformats.org/officeDocument/2006/relationships/tags" Target="../tags/tag221.xml"/><Relationship Id="rId9" Type="http://schemas.openxmlformats.org/officeDocument/2006/relationships/tags" Target="../tags/tag222.xml"/><Relationship Id="rId10" Type="http://schemas.openxmlformats.org/officeDocument/2006/relationships/tags" Target="../tags/tag223.xml"/><Relationship Id="rId11" Type="http://schemas.openxmlformats.org/officeDocument/2006/relationships/tags" Target="../tags/tag224.xml"/><Relationship Id="rId12" Type="http://schemas.openxmlformats.org/officeDocument/2006/relationships/tags" Target="../tags/tag225.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tags" Target="../tags/tag238.xml"/><Relationship Id="rId10" Type="http://schemas.openxmlformats.org/officeDocument/2006/relationships/tags" Target="../tags/tag239.xml"/><Relationship Id="rId11" Type="http://schemas.openxmlformats.org/officeDocument/2006/relationships/tags" Target="../tags/tag240.xml"/><Relationship Id="rId12" Type="http://schemas.openxmlformats.org/officeDocument/2006/relationships/tags" Target="../tags/tag241.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tags" Target="../tags/tag250.xml"/><Relationship Id="rId10" Type="http://schemas.openxmlformats.org/officeDocument/2006/relationships/tags" Target="../tags/tag251.xml"/><Relationship Id="rId11" Type="http://schemas.openxmlformats.org/officeDocument/2006/relationships/tags" Target="../tags/tag252.xml"/><Relationship Id="rId12" Type="http://schemas.openxmlformats.org/officeDocument/2006/relationships/tags" Target="../tags/tag253.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tags" Target="../tags/tag258.xml"/><Relationship Id="rId6" Type="http://schemas.openxmlformats.org/officeDocument/2006/relationships/tags" Target="../tags/tag259.xml"/><Relationship Id="rId7" Type="http://schemas.openxmlformats.org/officeDocument/2006/relationships/tags" Target="../tags/tag260.xml"/><Relationship Id="rId8" Type="http://schemas.openxmlformats.org/officeDocument/2006/relationships/tags" Target="../tags/tag261.xml"/><Relationship Id="rId9" Type="http://schemas.openxmlformats.org/officeDocument/2006/relationships/tags" Target="../tags/tag262.xml"/><Relationship Id="rId10" Type="http://schemas.openxmlformats.org/officeDocument/2006/relationships/tags" Target="../tags/tag263.xml"/><Relationship Id="rId11" Type="http://schemas.openxmlformats.org/officeDocument/2006/relationships/tags" Target="../tags/tag264.xml"/><Relationship Id="rId12" Type="http://schemas.openxmlformats.org/officeDocument/2006/relationships/tags" Target="../tags/tag265.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tags" Target="../tags/tag292.xml"/><Relationship Id="rId8" Type="http://schemas.openxmlformats.org/officeDocument/2006/relationships/tags" Target="../tags/tag293.xml"/><Relationship Id="rId9" Type="http://schemas.openxmlformats.org/officeDocument/2006/relationships/tags" Target="../tags/tag294.xml"/><Relationship Id="rId10" Type="http://schemas.openxmlformats.org/officeDocument/2006/relationships/tags" Target="../tags/tag295.xml"/><Relationship Id="rId11" Type="http://schemas.openxmlformats.org/officeDocument/2006/relationships/tags" Target="../tags/tag296.xml"/><Relationship Id="rId12" Type="http://schemas.openxmlformats.org/officeDocument/2006/relationships/tags" Target="../tags/tag297.xml"/><Relationship Id="rId13" Type="http://schemas.openxmlformats.org/officeDocument/2006/relationships/tags" Target="../tags/tag298.xml"/><Relationship Id="rId14" Type="http://schemas.openxmlformats.org/officeDocument/2006/relationships/tags" Target="../tags/tag299.xml"/><Relationship Id="rId15" Type="http://schemas.openxmlformats.org/officeDocument/2006/relationships/tags" Target="../tags/tag300.xml"/><Relationship Id="rId16" Type="http://schemas.openxmlformats.org/officeDocument/2006/relationships/tags" Target="../tags/tag301.xml"/><Relationship Id="rId17" Type="http://schemas.openxmlformats.org/officeDocument/2006/relationships/tags" Target="../tags/tag302.xml"/><Relationship Id="rId18" Type="http://schemas.openxmlformats.org/officeDocument/2006/relationships/tags" Target="../tags/tag303.xml"/><Relationship Id="rId19" Type="http://schemas.openxmlformats.org/officeDocument/2006/relationships/tags" Target="../tags/tag304.xml"/><Relationship Id="rId20" Type="http://schemas.openxmlformats.org/officeDocument/2006/relationships/tags" Target="../tags/tag305.xml"/><Relationship Id="rId21" Type="http://schemas.openxmlformats.org/officeDocument/2006/relationships/tags" Target="../tags/tag306.xml"/><Relationship Id="rId22" Type="http://schemas.openxmlformats.org/officeDocument/2006/relationships/tags" Target="../tags/tag307.xml"/><Relationship Id="rId23" Type="http://schemas.openxmlformats.org/officeDocument/2006/relationships/tags" Target="../tags/tag308.xml"/><Relationship Id="rId24" Type="http://schemas.openxmlformats.org/officeDocument/2006/relationships/tags" Target="../tags/tag309.xml"/><Relationship Id="rId25" Type="http://schemas.openxmlformats.org/officeDocument/2006/relationships/tags" Target="../tags/tag310.xml"/><Relationship Id="rId26" Type="http://schemas.openxmlformats.org/officeDocument/2006/relationships/tags" Target="../tags/tag311.xml"/><Relationship Id="rId27" Type="http://schemas.openxmlformats.org/officeDocument/2006/relationships/tags" Target="../tags/tag312.xml"/><Relationship Id="rId28" Type="http://schemas.openxmlformats.org/officeDocument/2006/relationships/tags" Target="../tags/tag313.xml"/><Relationship Id="rId29" Type="http://schemas.openxmlformats.org/officeDocument/2006/relationships/tags" Target="../tags/tag314.xml"/><Relationship Id="rId30"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tags" Target="../tags/tag323.xml"/><Relationship Id="rId10" Type="http://schemas.openxmlformats.org/officeDocument/2006/relationships/tags" Target="../tags/tag324.xml"/><Relationship Id="rId11" Type="http://schemas.openxmlformats.org/officeDocument/2006/relationships/tags" Target="../tags/tag325.xml"/><Relationship Id="rId12" Type="http://schemas.openxmlformats.org/officeDocument/2006/relationships/tags" Target="../tags/tag326.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tags" Target="../tags/tag346.xml"/><Relationship Id="rId5" Type="http://schemas.openxmlformats.org/officeDocument/2006/relationships/tags" Target="../tags/tag347.xml"/><Relationship Id="rId6" Type="http://schemas.openxmlformats.org/officeDocument/2006/relationships/tags" Target="../tags/tag348.xml"/><Relationship Id="rId7" Type="http://schemas.openxmlformats.org/officeDocument/2006/relationships/tags" Target="../tags/tag349.xml"/><Relationship Id="rId8" Type="http://schemas.openxmlformats.org/officeDocument/2006/relationships/tags" Target="../tags/tag350.xml"/><Relationship Id="rId9" Type="http://schemas.openxmlformats.org/officeDocument/2006/relationships/tags" Target="../tags/tag351.xml"/><Relationship Id="rId10" Type="http://schemas.openxmlformats.org/officeDocument/2006/relationships/tags" Target="../tags/tag352.xml"/><Relationship Id="rId11" Type="http://schemas.openxmlformats.org/officeDocument/2006/relationships/tags" Target="../tags/tag353.xml"/><Relationship Id="rId12" Type="http://schemas.openxmlformats.org/officeDocument/2006/relationships/tags" Target="../tags/tag354.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tags" Target="../tags/tag358.xml"/><Relationship Id="rId5" Type="http://schemas.openxmlformats.org/officeDocument/2006/relationships/tags" Target="../tags/tag359.xml"/><Relationship Id="rId6" Type="http://schemas.openxmlformats.org/officeDocument/2006/relationships/tags" Target="../tags/tag360.xml"/><Relationship Id="rId7" Type="http://schemas.openxmlformats.org/officeDocument/2006/relationships/tags" Target="../tags/tag361.xml"/><Relationship Id="rId8" Type="http://schemas.openxmlformats.org/officeDocument/2006/relationships/tags" Target="../tags/tag362.xml"/><Relationship Id="rId9" Type="http://schemas.openxmlformats.org/officeDocument/2006/relationships/tags" Target="../tags/tag363.xml"/><Relationship Id="rId10" Type="http://schemas.openxmlformats.org/officeDocument/2006/relationships/tags" Target="../tags/tag364.xml"/><Relationship Id="rId11" Type="http://schemas.openxmlformats.org/officeDocument/2006/relationships/tags" Target="../tags/tag365.xml"/><Relationship Id="rId12" Type="http://schemas.openxmlformats.org/officeDocument/2006/relationships/tags" Target="../tags/tag366.xml"/><Relationship Id="rId13" Type="http://schemas.openxmlformats.org/officeDocument/2006/relationships/tags" Target="../tags/tag367.xml"/><Relationship Id="rId14" Type="http://schemas.openxmlformats.org/officeDocument/2006/relationships/tags" Target="../tags/tag368.xml"/><Relationship Id="rId15" Type="http://schemas.openxmlformats.org/officeDocument/2006/relationships/tags" Target="../tags/tag369.xml"/><Relationship Id="rId16" Type="http://schemas.openxmlformats.org/officeDocument/2006/relationships/tags" Target="../tags/tag370.xml"/><Relationship Id="rId17" Type="http://schemas.openxmlformats.org/officeDocument/2006/relationships/tags" Target="../tags/tag371.xml"/><Relationship Id="rId18" Type="http://schemas.openxmlformats.org/officeDocument/2006/relationships/tags" Target="../tags/tag372.xml"/><Relationship Id="rId19" Type="http://schemas.openxmlformats.org/officeDocument/2006/relationships/tags" Target="../tags/tag373.xml"/><Relationship Id="rId20" Type="http://schemas.openxmlformats.org/officeDocument/2006/relationships/tags" Target="../tags/tag374.xml"/><Relationship Id="rId2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87.xml"/><Relationship Id="rId2" Type="http://schemas.openxmlformats.org/officeDocument/2006/relationships/tags" Target="../tags/tag388.xml"/><Relationship Id="rId3" Type="http://schemas.openxmlformats.org/officeDocument/2006/relationships/tags" Target="../tags/tag389.xml"/><Relationship Id="rId4" Type="http://schemas.openxmlformats.org/officeDocument/2006/relationships/tags" Target="../tags/tag390.xml"/><Relationship Id="rId5"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391.xml"/><Relationship Id="rId2" Type="http://schemas.openxmlformats.org/officeDocument/2006/relationships/tags" Target="../tags/tag392.xml"/><Relationship Id="rId3" Type="http://schemas.openxmlformats.org/officeDocument/2006/relationships/tags" Target="../tags/tag393.xml"/><Relationship Id="rId4" Type="http://schemas.openxmlformats.org/officeDocument/2006/relationships/tags" Target="../tags/tag394.xml"/><Relationship Id="rId5"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95.xml"/><Relationship Id="rId2" Type="http://schemas.openxmlformats.org/officeDocument/2006/relationships/tags" Target="../tags/tag396.xml"/><Relationship Id="rId3" Type="http://schemas.openxmlformats.org/officeDocument/2006/relationships/tags" Target="../tags/tag397.xml"/><Relationship Id="rId4" Type="http://schemas.openxmlformats.org/officeDocument/2006/relationships/tags" Target="../tags/tag398.xml"/><Relationship Id="rId5" Type="http://schemas.openxmlformats.org/officeDocument/2006/relationships/tags" Target="../tags/tag399.xml"/><Relationship Id="rId6" Type="http://schemas.openxmlformats.org/officeDocument/2006/relationships/tags" Target="../tags/tag400.xml"/><Relationship Id="rId7" Type="http://schemas.openxmlformats.org/officeDocument/2006/relationships/tags" Target="../tags/tag401.xml"/><Relationship Id="rId8" Type="http://schemas.openxmlformats.org/officeDocument/2006/relationships/tags" Target="../tags/tag402.xml"/><Relationship Id="rId9" Type="http://schemas.openxmlformats.org/officeDocument/2006/relationships/tags" Target="../tags/tag403.xml"/><Relationship Id="rId10" Type="http://schemas.openxmlformats.org/officeDocument/2006/relationships/tags" Target="../tags/tag404.xml"/><Relationship Id="rId11" Type="http://schemas.openxmlformats.org/officeDocument/2006/relationships/tags" Target="../tags/tag405.xml"/><Relationship Id="rId12" Type="http://schemas.openxmlformats.org/officeDocument/2006/relationships/tags" Target="../tags/tag406.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07.xml"/><Relationship Id="rId2" Type="http://schemas.openxmlformats.org/officeDocument/2006/relationships/tags" Target="../tags/tag408.xml"/><Relationship Id="rId3" Type="http://schemas.openxmlformats.org/officeDocument/2006/relationships/tags" Target="../tags/tag409.xml"/><Relationship Id="rId4" Type="http://schemas.openxmlformats.org/officeDocument/2006/relationships/tags" Target="../tags/tag410.xml"/><Relationship Id="rId5" Type="http://schemas.openxmlformats.org/officeDocument/2006/relationships/tags" Target="../tags/tag411.xml"/><Relationship Id="rId6" Type="http://schemas.openxmlformats.org/officeDocument/2006/relationships/tags" Target="../tags/tag412.xml"/><Relationship Id="rId7" Type="http://schemas.openxmlformats.org/officeDocument/2006/relationships/tags" Target="../tags/tag413.xml"/><Relationship Id="rId8" Type="http://schemas.openxmlformats.org/officeDocument/2006/relationships/tags" Target="../tags/tag414.xml"/><Relationship Id="rId9" Type="http://schemas.openxmlformats.org/officeDocument/2006/relationships/tags" Target="../tags/tag415.xml"/><Relationship Id="rId10" Type="http://schemas.openxmlformats.org/officeDocument/2006/relationships/tags" Target="../tags/tag416.xml"/><Relationship Id="rId11" Type="http://schemas.openxmlformats.org/officeDocument/2006/relationships/tags" Target="../tags/tag417.xml"/><Relationship Id="rId12" Type="http://schemas.openxmlformats.org/officeDocument/2006/relationships/tags" Target="../tags/tag418.xml"/><Relationship Id="rId13" Type="http://schemas.openxmlformats.org/officeDocument/2006/relationships/tags" Target="../tags/tag419.xml"/><Relationship Id="rId14" Type="http://schemas.openxmlformats.org/officeDocument/2006/relationships/tags" Target="../tags/tag420.xml"/><Relationship Id="rId15" Type="http://schemas.openxmlformats.org/officeDocument/2006/relationships/tags" Target="../tags/tag421.xml"/><Relationship Id="rId16" Type="http://schemas.openxmlformats.org/officeDocument/2006/relationships/tags" Target="../tags/tag422.xml"/><Relationship Id="rId17" Type="http://schemas.openxmlformats.org/officeDocument/2006/relationships/tags" Target="../tags/tag423.xml"/><Relationship Id="rId18" Type="http://schemas.openxmlformats.org/officeDocument/2006/relationships/tags" Target="../tags/tag424.xml"/><Relationship Id="rId19" Type="http://schemas.openxmlformats.org/officeDocument/2006/relationships/tags" Target="../tags/tag425.xml"/><Relationship Id="rId20" Type="http://schemas.openxmlformats.org/officeDocument/2006/relationships/tags" Target="../tags/tag426.xml"/><Relationship Id="rId21" Type="http://schemas.openxmlformats.org/officeDocument/2006/relationships/tags" Target="../tags/tag427.xml"/><Relationship Id="rId22" Type="http://schemas.openxmlformats.org/officeDocument/2006/relationships/tags" Target="../tags/tag428.xml"/><Relationship Id="rId23" Type="http://schemas.openxmlformats.org/officeDocument/2006/relationships/tags" Target="../tags/tag429.xml"/><Relationship Id="rId24" Type="http://schemas.openxmlformats.org/officeDocument/2006/relationships/tags" Target="../tags/tag430.xml"/><Relationship Id="rId25" Type="http://schemas.openxmlformats.org/officeDocument/2006/relationships/tags" Target="../tags/tag431.xml"/><Relationship Id="rId26" Type="http://schemas.openxmlformats.org/officeDocument/2006/relationships/tags" Target="../tags/tag432.xml"/><Relationship Id="rId27" Type="http://schemas.openxmlformats.org/officeDocument/2006/relationships/tags" Target="../tags/tag433.xml"/><Relationship Id="rId28" Type="http://schemas.openxmlformats.org/officeDocument/2006/relationships/tags" Target="../tags/tag434.xml"/><Relationship Id="rId29" Type="http://schemas.openxmlformats.org/officeDocument/2006/relationships/tags" Target="../tags/tag435.xml"/><Relationship Id="rId30"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36.xml"/><Relationship Id="rId2" Type="http://schemas.openxmlformats.org/officeDocument/2006/relationships/tags" Target="../tags/tag437.xml"/><Relationship Id="rId3" Type="http://schemas.openxmlformats.org/officeDocument/2006/relationships/tags" Target="../tags/tag438.xml"/><Relationship Id="rId4" Type="http://schemas.openxmlformats.org/officeDocument/2006/relationships/tags" Target="../tags/tag439.xml"/><Relationship Id="rId5" Type="http://schemas.openxmlformats.org/officeDocument/2006/relationships/tags" Target="../tags/tag440.xml"/><Relationship Id="rId6" Type="http://schemas.openxmlformats.org/officeDocument/2006/relationships/tags" Target="../tags/tag441.xml"/><Relationship Id="rId7" Type="http://schemas.openxmlformats.org/officeDocument/2006/relationships/tags" Target="../tags/tag442.xml"/><Relationship Id="rId8" Type="http://schemas.openxmlformats.org/officeDocument/2006/relationships/tags" Target="../tags/tag443.xml"/><Relationship Id="rId9" Type="http://schemas.openxmlformats.org/officeDocument/2006/relationships/tags" Target="../tags/tag444.xml"/><Relationship Id="rId10" Type="http://schemas.openxmlformats.org/officeDocument/2006/relationships/tags" Target="../tags/tag445.xml"/><Relationship Id="rId11" Type="http://schemas.openxmlformats.org/officeDocument/2006/relationships/tags" Target="../tags/tag446.xml"/><Relationship Id="rId12" Type="http://schemas.openxmlformats.org/officeDocument/2006/relationships/tags" Target="../tags/tag447.xml"/><Relationship Id="rId13" Type="http://schemas.openxmlformats.org/officeDocument/2006/relationships/tags" Target="../tags/tag448.xml"/><Relationship Id="rId14" Type="http://schemas.openxmlformats.org/officeDocument/2006/relationships/tags" Target="../tags/tag449.xml"/><Relationship Id="rId15" Type="http://schemas.openxmlformats.org/officeDocument/2006/relationships/tags" Target="../tags/tag450.xml"/><Relationship Id="rId16" Type="http://schemas.openxmlformats.org/officeDocument/2006/relationships/tags" Target="../tags/tag451.xml"/><Relationship Id="rId17"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52.xml"/><Relationship Id="rId2" Type="http://schemas.openxmlformats.org/officeDocument/2006/relationships/tags" Target="../tags/tag453.xml"/><Relationship Id="rId3" Type="http://schemas.openxmlformats.org/officeDocument/2006/relationships/tags" Target="../tags/tag454.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3"/>
            <p:custDataLst>
              <p:tags r:id="rId1"/>
            </p:custDataLst>
          </p:nvPr>
        </p:nvSpPr>
        <p:spPr/>
        <p:txBody>
          <a:bodyPr/>
          <a:p>
            <a:r>
              <a:rPr altLang="en-US" lang="zh-CN"/>
              <a:t>汇报人：</a:t>
            </a:r>
            <a:r>
              <a:rPr altLang="zh-CN" lang="en-US"/>
              <a:t>XX</a:t>
            </a:r>
            <a:endParaRPr altLang="en-US" dirty="0" lang="zh-CN"/>
          </a:p>
        </p:txBody>
      </p:sp>
      <p:sp>
        <p:nvSpPr>
          <p:cNvPr id="1048650" name="文本占位符 4"/>
          <p:cNvSpPr>
            <a:spLocks noGrp="1"/>
          </p:cNvSpPr>
          <p:nvPr>
            <p:ph type="body" idx="2"/>
            <p:custDataLst>
              <p:tags r:id="rId2"/>
            </p:custDataLst>
          </p:nvPr>
        </p:nvSpPr>
        <p:spPr/>
        <p:txBody>
          <a:bodyPr/>
          <a:p>
            <a:r>
              <a:rPr altLang="en-US" lang="zh-CN"/>
              <a:t>单击此处添加副标题内容</a:t>
            </a:r>
            <a:endParaRPr altLang="en-US" lang="zh-CN"/>
          </a:p>
        </p:txBody>
      </p:sp>
      <p:sp>
        <p:nvSpPr>
          <p:cNvPr id="1048652" name="标题 5"/>
          <p:cNvSpPr>
            <a:spLocks noGrp="1"/>
          </p:cNvSpPr>
          <p:nvPr>
            <p:ph type="title" idx="1"/>
            <p:custDataLst>
              <p:tags r:id="rId3"/>
            </p:custDataLst>
          </p:nvPr>
        </p:nvSpPr>
        <p:spPr/>
        <p:txBody>
          <a:bodyPr>
            <a:normAutofit fontScale="90000"/>
          </a:bodyPr>
          <a:p>
            <a:r>
              <a:rPr altLang="en-US" lang="zh-CN"/>
              <a:t>发展小学生的自主学习与学习策略</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8" name="文本占位符 2"/>
          <p:cNvSpPr>
            <a:spLocks noGrp="1"/>
          </p:cNvSpPr>
          <p:nvPr>
            <p:ph type="body" idx="6"/>
            <p:custDataLst>
              <p:tags r:id="rId1"/>
            </p:custDataLst>
          </p:nvPr>
        </p:nvSpPr>
        <p:spPr/>
        <p:txBody>
          <a:bodyPr/>
          <a:p>
            <a:r>
              <a:rPr altLang="en-US" lang="zh-CN"/>
              <a:t>C O N T E N T S</a:t>
            </a:r>
            <a:endParaRPr altLang="en-US" lang="zh-CN"/>
          </a:p>
        </p:txBody>
      </p:sp>
      <p:sp>
        <p:nvSpPr>
          <p:cNvPr id="1048840" name="标题 3"/>
          <p:cNvSpPr>
            <a:spLocks noGrp="1"/>
          </p:cNvSpPr>
          <p:nvPr>
            <p:ph type="title" idx="5"/>
            <p:custDataLst>
              <p:tags r:id="rId2"/>
            </p:custDataLst>
          </p:nvPr>
        </p:nvSpPr>
        <p:spPr/>
        <p:txBody>
          <a:bodyPr>
            <a:normAutofit fontScale="90000"/>
          </a:bodyPr>
          <a:p>
            <a:r>
              <a:rPr altLang="en-US" lang="zh-CN"/>
              <a:t>目录</a:t>
            </a:r>
            <a:endParaRPr altLang="en-US" lang="zh-CN"/>
          </a:p>
        </p:txBody>
      </p:sp>
      <p:sp>
        <p:nvSpPr>
          <p:cNvPr id="1048842" name="矩形: 圆角 28"/>
          <p:cNvSpPr/>
          <p:nvPr>
            <p:custDataLst>
              <p:tags r:id="rId3"/>
            </p:custDataLst>
          </p:nvPr>
        </p:nvSpPr>
        <p:spPr>
          <a:xfrm>
            <a:off x="3983990" y="887095"/>
            <a:ext cx="6586220"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44" name="序号"/>
          <p:cNvSpPr txBox="1"/>
          <p:nvPr>
            <p:custDataLst>
              <p:tags r:id="rId4"/>
            </p:custDataLst>
          </p:nvPr>
        </p:nvSpPr>
        <p:spPr>
          <a:xfrm>
            <a:off x="4057930" y="93251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01</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46" name="标题"/>
          <p:cNvSpPr txBox="1"/>
          <p:nvPr>
            <p:custDataLst>
              <p:tags r:id="rId5"/>
            </p:custDataLst>
          </p:nvPr>
        </p:nvSpPr>
        <p:spPr>
          <a:xfrm>
            <a:off x="4915104" y="99799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培养小学生的自主学习意识</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48" name="矩形: 圆角 28"/>
          <p:cNvSpPr/>
          <p:nvPr>
            <p:custDataLst>
              <p:tags r:id="rId6"/>
            </p:custDataLst>
          </p:nvPr>
        </p:nvSpPr>
        <p:spPr>
          <a:xfrm>
            <a:off x="3983990" y="1783715"/>
            <a:ext cx="6586220"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0" name="序号"/>
          <p:cNvSpPr txBox="1"/>
          <p:nvPr>
            <p:custDataLst>
              <p:tags r:id="rId7"/>
            </p:custDataLst>
          </p:nvPr>
        </p:nvSpPr>
        <p:spPr>
          <a:xfrm>
            <a:off x="4057930" y="182913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02</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2" name="标题"/>
          <p:cNvSpPr txBox="1"/>
          <p:nvPr>
            <p:custDataLst>
              <p:tags r:id="rId8"/>
            </p:custDataLst>
          </p:nvPr>
        </p:nvSpPr>
        <p:spPr>
          <a:xfrm>
            <a:off x="4915104" y="189461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教授小学生有效的学习策略</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54" name="矩形: 圆角 28"/>
          <p:cNvSpPr/>
          <p:nvPr>
            <p:custDataLst>
              <p:tags r:id="rId9"/>
            </p:custDataLst>
          </p:nvPr>
        </p:nvSpPr>
        <p:spPr>
          <a:xfrm>
            <a:off x="3983990" y="2680335"/>
            <a:ext cx="6586220"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6" name="序号"/>
          <p:cNvSpPr txBox="1"/>
          <p:nvPr>
            <p:custDataLst>
              <p:tags r:id="rId10"/>
            </p:custDataLst>
          </p:nvPr>
        </p:nvSpPr>
        <p:spPr>
          <a:xfrm>
            <a:off x="4057930" y="272575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03</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8" name="标题"/>
          <p:cNvSpPr txBox="1"/>
          <p:nvPr>
            <p:custDataLst>
              <p:tags r:id="rId11"/>
            </p:custDataLst>
          </p:nvPr>
        </p:nvSpPr>
        <p:spPr>
          <a:xfrm>
            <a:off x="4915104" y="279123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通过课堂教学促进小学生自主学习</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60" name="矩形: 圆角 28"/>
          <p:cNvSpPr/>
          <p:nvPr>
            <p:custDataLst>
              <p:tags r:id="rId12"/>
            </p:custDataLst>
          </p:nvPr>
        </p:nvSpPr>
        <p:spPr>
          <a:xfrm>
            <a:off x="3983990" y="3576955"/>
            <a:ext cx="6586220"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2" name="序号"/>
          <p:cNvSpPr txBox="1"/>
          <p:nvPr>
            <p:custDataLst>
              <p:tags r:id="rId13"/>
            </p:custDataLst>
          </p:nvPr>
        </p:nvSpPr>
        <p:spPr>
          <a:xfrm>
            <a:off x="4057930" y="362237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04</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64" name="标题"/>
          <p:cNvSpPr txBox="1"/>
          <p:nvPr>
            <p:custDataLst>
              <p:tags r:id="rId14"/>
            </p:custDataLst>
          </p:nvPr>
        </p:nvSpPr>
        <p:spPr>
          <a:xfrm>
            <a:off x="4915104" y="3687859"/>
            <a:ext cx="4286398" cy="489034"/>
          </a:xfrm>
          <a:prstGeom prst="rect"/>
          <a:noFill/>
        </p:spPr>
        <p:txBody>
          <a:bodyPr anchor="ctr" anchorCtr="0" bIns="0" lIns="0" rIns="0" rtlCol="0" tIns="0" wrap="square">
            <a:normAutofit fontScale="57143"/>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加强家校合作，共同培养小学生的自主学习能力</a:t>
            </a:r>
            <a:endParaRPr altLang="en-US" dirty="0" sz="2800" lang="zh-CN">
              <a:solidFill>
                <a:schemeClr val="accent1">
                  <a:lumMod val="75000"/>
                </a:schemeClr>
              </a:solidFill>
              <a:latin typeface="+mj-ea"/>
              <a:ea typeface="+mj-ea"/>
              <a:cs typeface="MiSans Normal" panose="00000500000000000000" charset="-122"/>
              <a:sym typeface="+mn-ea"/>
            </a:endParaRPr>
          </a:p>
        </p:txBody>
      </p:sp>
      <p:sp>
        <p:nvSpPr>
          <p:cNvPr id="1048866" name="矩形: 圆角 28"/>
          <p:cNvSpPr/>
          <p:nvPr>
            <p:custDataLst>
              <p:tags r:id="rId15"/>
            </p:custDataLst>
          </p:nvPr>
        </p:nvSpPr>
        <p:spPr>
          <a:xfrm>
            <a:off x="3983990" y="4473575"/>
            <a:ext cx="6586220"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8" name="序号"/>
          <p:cNvSpPr txBox="1"/>
          <p:nvPr>
            <p:custDataLst>
              <p:tags r:id="rId16"/>
            </p:custDataLst>
          </p:nvPr>
        </p:nvSpPr>
        <p:spPr>
          <a:xfrm>
            <a:off x="4057930" y="451899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05</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70" name="标题"/>
          <p:cNvSpPr txBox="1"/>
          <p:nvPr>
            <p:custDataLst>
              <p:tags r:id="rId17"/>
            </p:custDataLst>
          </p:nvPr>
        </p:nvSpPr>
        <p:spPr>
          <a:xfrm>
            <a:off x="4915104" y="4584479"/>
            <a:ext cx="4286398" cy="489034"/>
          </a:xfrm>
          <a:prstGeom prst="rect"/>
          <a:noFill/>
        </p:spPr>
        <p:txBody>
          <a:bodyPr anchor="ctr" anchorCtr="0" bIns="0" lIns="0" rIns="0" rtlCol="0" tIns="0" wrap="square">
            <a:normAutofit fontScale="57143"/>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关注个体差异，因材施教，促进小学生自主学习</a:t>
            </a:r>
            <a:endParaRPr altLang="en-US" dirty="0" sz="2800" lang="zh-CN">
              <a:solidFill>
                <a:schemeClr val="accent1">
                  <a:lumMod val="75000"/>
                </a:schemeClr>
              </a:solidFill>
              <a:latin typeface="+mj-ea"/>
              <a:ea typeface="+mj-ea"/>
              <a:cs typeface="MiSans Normal" panose="00000500000000000000" charset="-122"/>
              <a:sym typeface="+mn-ea"/>
            </a:endParaRPr>
          </a:p>
        </p:txBody>
      </p:sp>
      <p:sp>
        <p:nvSpPr>
          <p:cNvPr id="1048872" name="矩形: 圆角 28"/>
          <p:cNvSpPr/>
          <p:nvPr>
            <p:custDataLst>
              <p:tags r:id="rId18"/>
            </p:custDataLst>
          </p:nvPr>
        </p:nvSpPr>
        <p:spPr>
          <a:xfrm>
            <a:off x="3983990" y="5370195"/>
            <a:ext cx="6586220"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74" name="序号"/>
          <p:cNvSpPr txBox="1"/>
          <p:nvPr>
            <p:custDataLst>
              <p:tags r:id="rId19"/>
            </p:custDataLst>
          </p:nvPr>
        </p:nvSpPr>
        <p:spPr>
          <a:xfrm>
            <a:off x="4057930" y="541561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06</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76" name="标题"/>
          <p:cNvSpPr txBox="1"/>
          <p:nvPr>
            <p:custDataLst>
              <p:tags r:id="rId20"/>
            </p:custDataLst>
          </p:nvPr>
        </p:nvSpPr>
        <p:spPr>
          <a:xfrm>
            <a:off x="4915104" y="548109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评估与监控小学生的自主学习效果</a:t>
            </a:r>
            <a:endParaRPr altLang="en-US" dirty="0" sz="1400" lang="zh-CN">
              <a:solidFill>
                <a:schemeClr val="accent1">
                  <a:lumMod val="75000"/>
                </a:schemeClr>
              </a:solidFill>
              <a:latin typeface="+mj-ea"/>
              <a:ea typeface="+mj-ea"/>
              <a:cs typeface="MiSans Normal" panose="00000500000000000000" charset="-122"/>
              <a:sym typeface="+mn-ea"/>
            </a:endParaRPr>
          </a:p>
        </p:txBody>
      </p:sp>
    </p:spTree>
    <p:custDataLst>
      <p:tags r:id="rId2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26" name="标题 1"/>
          <p:cNvSpPr>
            <a:spLocks noGrp="1"/>
          </p:cNvSpPr>
          <p:nvPr>
            <p:ph type="title" idx="4"/>
            <p:custDataLst>
              <p:tags r:id="rId1"/>
            </p:custDataLst>
          </p:nvPr>
        </p:nvSpPr>
        <p:spPr/>
        <p:txBody>
          <a:bodyPr>
            <a:normAutofit fontScale="90000"/>
          </a:bodyPr>
          <a:p>
            <a:r>
              <a:rPr altLang="en-US" lang="zh-CN"/>
              <a:t>培养小学生的自主学习意识</a:t>
            </a:r>
            <a:endParaRPr altLang="en-US" lang="zh-CN"/>
          </a:p>
        </p:txBody>
      </p:sp>
      <p:sp>
        <p:nvSpPr>
          <p:cNvPr id="1048928"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8930" name="文本占位符 4"/>
          <p:cNvSpPr>
            <a:spLocks noGrp="1"/>
          </p:cNvSpPr>
          <p:nvPr>
            <p:ph type="body" idx="1"/>
            <p:custDataLst>
              <p:tags r:id="rId3"/>
            </p:custDataLst>
          </p:nvPr>
        </p:nvSpPr>
        <p:spPr/>
        <p:txBody>
          <a:bodyPr/>
          <a:p>
            <a:r>
              <a:rPr altLang="en-US" lang="zh-CN"/>
              <a:t>PART ONE</a:t>
            </a:r>
            <a:endParaRPr altLang="en-US" lang="zh-CN"/>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72" name="标题 1"/>
          <p:cNvSpPr>
            <a:spLocks noGrp="1"/>
          </p:cNvSpPr>
          <p:nvPr>
            <p:ph type="title" idx="3"/>
          </p:nvPr>
        </p:nvSpPr>
        <p:spPr/>
        <p:txBody>
          <a:bodyPr/>
          <a:p>
            <a:r>
              <a:rPr altLang="en-US" lang="zh-CN"/>
              <a:t>激发学习兴趣</a:t>
            </a:r>
            <a:endParaRPr altLang="en-US" lang="zh-CN"/>
          </a:p>
        </p:txBody>
      </p:sp>
      <p:sp>
        <p:nvSpPr>
          <p:cNvPr id="104897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7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7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创设情境，引发好奇心</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8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8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8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鼓励尝试，培养探索精神</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8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8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9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及时反馈，增强学习动力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9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9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9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多元评价，提高自我效能感</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30" name="标题 1"/>
          <p:cNvSpPr>
            <a:spLocks noGrp="1"/>
          </p:cNvSpPr>
          <p:nvPr>
            <p:ph type="title" idx="3"/>
          </p:nvPr>
        </p:nvSpPr>
        <p:spPr/>
        <p:txBody>
          <a:bodyPr/>
          <a:p>
            <a:r>
              <a:rPr altLang="en-US" lang="zh-CN"/>
              <a:t>培养学习动机</a:t>
            </a:r>
            <a:endParaRPr altLang="en-US" lang="zh-CN"/>
          </a:p>
        </p:txBody>
      </p:sp>
      <p:sp>
        <p:nvSpPr>
          <p:cNvPr id="104903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3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03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激发兴趣：通过有趣的学习活动和内容，吸引学生的注意力，提高他们的学习兴趣。</a:t>
            </a:r>
            <a:endParaRPr altLang="en-US" dirty="0" sz="2000" lang="zh-CN" spc="200">
              <a:solidFill>
                <a:schemeClr val="tx1">
                  <a:lumMod val="85000"/>
                  <a:lumOff val="15000"/>
                </a:schemeClr>
              </a:solidFill>
              <a:latin typeface="+mn-ea"/>
              <a:sym typeface="+mn-ea"/>
            </a:endParaRPr>
          </a:p>
        </p:txBody>
      </p:sp>
      <p:sp>
        <p:nvSpPr>
          <p:cNvPr id="104903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4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4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目标设定：帮助学生设定明确、可实现的学习目标，让他们了解学习的意义和价值。</a:t>
            </a:r>
            <a:endParaRPr altLang="en-US" dirty="0" sz="2000" lang="zh-CN" spc="200">
              <a:solidFill>
                <a:schemeClr val="tx1">
                  <a:lumMod val="85000"/>
                  <a:lumOff val="15000"/>
                </a:schemeClr>
              </a:solidFill>
              <a:latin typeface="+mn-ea"/>
              <a:sym typeface="+mn-ea"/>
            </a:endParaRPr>
          </a:p>
        </p:txBody>
      </p:sp>
      <p:sp>
        <p:nvSpPr>
          <p:cNvPr id="104904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4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4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奖励机制：建立奖励机制，对学生的努力学习给予肯定和鼓励，增强他们的学习动力。</a:t>
            </a:r>
            <a:endParaRPr altLang="en-US" dirty="0" sz="2000" lang="zh-CN" spc="200">
              <a:solidFill>
                <a:schemeClr val="tx1">
                  <a:lumMod val="85000"/>
                  <a:lumOff val="15000"/>
                </a:schemeClr>
              </a:solidFill>
              <a:latin typeface="+mn-ea"/>
              <a:sym typeface="+mn-ea"/>
            </a:endParaRPr>
          </a:p>
        </p:txBody>
      </p:sp>
      <p:sp>
        <p:nvSpPr>
          <p:cNvPr id="104905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5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5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培养兴趣：鼓励学生发展多样化的兴趣爱好，提高他们的学习积极性和自主性。</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88" name="标题 1"/>
          <p:cNvSpPr>
            <a:spLocks noGrp="1"/>
          </p:cNvSpPr>
          <p:nvPr>
            <p:ph type="title" idx="3"/>
          </p:nvPr>
        </p:nvSpPr>
        <p:spPr/>
        <p:txBody>
          <a:bodyPr/>
          <a:p>
            <a:r>
              <a:rPr altLang="en-US" lang="zh-CN"/>
              <a:t>增强自我效能感</a:t>
            </a:r>
            <a:endParaRPr altLang="en-US" lang="zh-CN"/>
          </a:p>
        </p:txBody>
      </p:sp>
      <p:sp>
        <p:nvSpPr>
          <p:cNvPr id="1049090" name="正文"/>
          <p:cNvSpPr txBox="1"/>
          <p:nvPr>
            <p:custDataLst>
              <p:tags r:id="rId1"/>
            </p:custDataLst>
          </p:nvPr>
        </p:nvSpPr>
        <p:spPr>
          <a:xfrm>
            <a:off x="3190387" y="5605697"/>
            <a:ext cx="5802070" cy="644201"/>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实践应用：教师可以在教学中设计适合学生的活动，引导学生积极参与，并给予及时的鼓励和肯定，以提高学生的自我效能感</a:t>
            </a:r>
            <a:endParaRPr altLang="en-US" dirty="0" sz="1400" lang="zh-CN" spc="150">
              <a:solidFill>
                <a:schemeClr val="tx1">
                  <a:lumMod val="65000"/>
                  <a:lumOff val="35000"/>
                </a:schemeClr>
              </a:solidFill>
              <a:latin typeface="+mn-ea"/>
              <a:sym typeface="+mn-ea"/>
            </a:endParaRPr>
          </a:p>
        </p:txBody>
      </p:sp>
      <p:sp>
        <p:nvSpPr>
          <p:cNvPr id="1049092" name="标题"/>
          <p:cNvSpPr txBox="1"/>
          <p:nvPr>
            <p:custDataLst>
              <p:tags r:id="rId2"/>
            </p:custDataLst>
          </p:nvPr>
        </p:nvSpPr>
        <p:spPr>
          <a:xfrm>
            <a:off x="3190387" y="5141077"/>
            <a:ext cx="5802070" cy="429467"/>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094" name="正文"/>
          <p:cNvSpPr txBox="1"/>
          <p:nvPr>
            <p:custDataLst>
              <p:tags r:id="rId3"/>
            </p:custDataLst>
          </p:nvPr>
        </p:nvSpPr>
        <p:spPr>
          <a:xfrm>
            <a:off x="3194175" y="4389857"/>
            <a:ext cx="5802070" cy="644201"/>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培养方法：通过让学生参与课堂活动、设置适当的学习目标、给予积极反馈等方式，提高学生的自我效能感</a:t>
            </a:r>
            <a:endParaRPr altLang="en-US" dirty="0" sz="1400" lang="zh-CN" spc="150">
              <a:solidFill>
                <a:schemeClr val="tx1">
                  <a:lumMod val="65000"/>
                  <a:lumOff val="35000"/>
                </a:schemeClr>
              </a:solidFill>
              <a:latin typeface="+mn-ea"/>
              <a:sym typeface="+mn-ea"/>
            </a:endParaRPr>
          </a:p>
        </p:txBody>
      </p:sp>
      <p:sp>
        <p:nvSpPr>
          <p:cNvPr id="1049096" name="标题"/>
          <p:cNvSpPr txBox="1"/>
          <p:nvPr>
            <p:custDataLst>
              <p:tags r:id="rId4"/>
            </p:custDataLst>
          </p:nvPr>
        </p:nvSpPr>
        <p:spPr>
          <a:xfrm>
            <a:off x="3194175" y="3924605"/>
            <a:ext cx="5802070" cy="429467"/>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098" name="正文"/>
          <p:cNvSpPr txBox="1"/>
          <p:nvPr>
            <p:custDataLst>
              <p:tags r:id="rId5"/>
            </p:custDataLst>
          </p:nvPr>
        </p:nvSpPr>
        <p:spPr>
          <a:xfrm>
            <a:off x="3190387" y="1955651"/>
            <a:ext cx="5802070" cy="644201"/>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定义：自我效能感是指个体对自己能够完成某项任务或达到某个目标的信心和信念</a:t>
            </a:r>
            <a:endParaRPr altLang="en-US" dirty="0" sz="1400" lang="zh-CN" spc="150">
              <a:solidFill>
                <a:schemeClr val="tx1">
                  <a:lumMod val="65000"/>
                  <a:lumOff val="35000"/>
                </a:schemeClr>
              </a:solidFill>
              <a:latin typeface="+mn-ea"/>
              <a:sym typeface="+mn-ea"/>
            </a:endParaRPr>
          </a:p>
        </p:txBody>
      </p:sp>
      <p:sp>
        <p:nvSpPr>
          <p:cNvPr id="1049100" name="标题"/>
          <p:cNvSpPr txBox="1"/>
          <p:nvPr>
            <p:custDataLst>
              <p:tags r:id="rId6"/>
            </p:custDataLst>
          </p:nvPr>
        </p:nvSpPr>
        <p:spPr>
          <a:xfrm>
            <a:off x="3190387" y="1490400"/>
            <a:ext cx="5802070" cy="429467"/>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102" name="正文"/>
          <p:cNvSpPr txBox="1"/>
          <p:nvPr>
            <p:custDataLst>
              <p:tags r:id="rId7"/>
            </p:custDataLst>
          </p:nvPr>
        </p:nvSpPr>
        <p:spPr>
          <a:xfrm>
            <a:off x="3194175" y="3172754"/>
            <a:ext cx="5802070" cy="644201"/>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作用：自我效能感对小学生的自主学习意识和学习策略具有重要影响，能够激发学生的学习动力和自信心</a:t>
            </a:r>
            <a:endParaRPr altLang="en-US" dirty="0" sz="1400" lang="zh-CN" spc="150">
              <a:solidFill>
                <a:schemeClr val="tx1">
                  <a:lumMod val="65000"/>
                  <a:lumOff val="35000"/>
                </a:schemeClr>
              </a:solidFill>
              <a:latin typeface="+mn-ea"/>
              <a:sym typeface="+mn-ea"/>
            </a:endParaRPr>
          </a:p>
        </p:txBody>
      </p:sp>
      <p:sp>
        <p:nvSpPr>
          <p:cNvPr id="1049104" name="标题"/>
          <p:cNvSpPr txBox="1"/>
          <p:nvPr>
            <p:custDataLst>
              <p:tags r:id="rId8"/>
            </p:custDataLst>
          </p:nvPr>
        </p:nvSpPr>
        <p:spPr>
          <a:xfrm>
            <a:off x="3194175" y="2706871"/>
            <a:ext cx="5802070" cy="429467"/>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38" name="标题 1"/>
          <p:cNvSpPr>
            <a:spLocks noGrp="1"/>
          </p:cNvSpPr>
          <p:nvPr>
            <p:ph type="title" idx="3"/>
          </p:nvPr>
        </p:nvSpPr>
        <p:spPr/>
        <p:txBody>
          <a:bodyPr/>
          <a:p>
            <a:r>
              <a:rPr altLang="en-US" lang="zh-CN"/>
              <a:t>培养自主学习习惯</a:t>
            </a:r>
            <a:endParaRPr altLang="en-US" lang="zh-CN"/>
          </a:p>
        </p:txBody>
      </p:sp>
      <p:sp>
        <p:nvSpPr>
          <p:cNvPr id="104914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4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4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4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4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激发学习兴趣：通过多样化的教学方式和教学资源，激发小学生对学习的兴趣和好奇心。</a:t>
            </a:r>
            <a:endParaRPr altLang="en-US" sz="1400" lang="zh-CN" spc="150">
              <a:solidFill>
                <a:schemeClr val="tx1"/>
              </a:solidFill>
              <a:effectLst/>
              <a:latin typeface="+mn-ea"/>
              <a:sym typeface="+mn-ea"/>
            </a:endParaRPr>
          </a:p>
        </p:txBody>
      </p:sp>
      <p:sp>
        <p:nvSpPr>
          <p:cNvPr id="104915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制定学习计划：帮助小学生设定学习目标，规划学习时间，养成有计划的学习习惯。</a:t>
            </a:r>
            <a:endParaRPr altLang="en-US" dirty="0" sz="1400" lang="zh-CN" spc="150">
              <a:solidFill>
                <a:schemeClr val="tx1"/>
              </a:solidFill>
              <a:effectLst/>
              <a:latin typeface="+mn-ea"/>
              <a:sym typeface="+mn-ea"/>
            </a:endParaRPr>
          </a:p>
        </p:txBody>
      </p:sp>
      <p:sp>
        <p:nvSpPr>
          <p:cNvPr id="104915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培养独立思考能力：鼓励小学生积极思考，发现问题，解决问题，培养独立思考的能力。</a:t>
            </a:r>
            <a:endParaRPr altLang="en-US" sz="1400" lang="zh-CN" spc="150">
              <a:solidFill>
                <a:schemeClr val="tx1"/>
              </a:solidFill>
              <a:effectLst/>
              <a:latin typeface="+mn-ea"/>
              <a:sym typeface="+mn-ea"/>
            </a:endParaRPr>
          </a:p>
        </p:txBody>
      </p:sp>
      <p:sp>
        <p:nvSpPr>
          <p:cNvPr id="1049154" name="文本框 8"/>
          <p:cNvSpPr txBox="1"/>
          <p:nvPr>
            <p:custDataLst>
              <p:tags r:id="rId8"/>
            </p:custDataLst>
          </p:nvPr>
        </p:nvSpPr>
        <p:spPr>
          <a:xfrm>
            <a:off x="8442032" y="4727038"/>
            <a:ext cx="3135568" cy="1373904"/>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建立自我评价机制：引导小学生自我评价学习效果，及时调整学习策略和方法，形成良好的自我管理能力。</a:t>
            </a:r>
            <a:endParaRPr altLang="en-US" sz="1400" lang="zh-CN" spc="150">
              <a:solidFill>
                <a:schemeClr val="tx1"/>
              </a:solidFill>
              <a:effectLst/>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88" name="标题 1"/>
          <p:cNvSpPr>
            <a:spLocks noGrp="1"/>
          </p:cNvSpPr>
          <p:nvPr>
            <p:ph type="title" idx="4"/>
            <p:custDataLst>
              <p:tags r:id="rId1"/>
            </p:custDataLst>
          </p:nvPr>
        </p:nvSpPr>
        <p:spPr/>
        <p:txBody>
          <a:bodyPr>
            <a:normAutofit fontScale="90000"/>
          </a:bodyPr>
          <a:p>
            <a:r>
              <a:rPr altLang="en-US" lang="zh-CN"/>
              <a:t>教授小学生有效的学习策略</a:t>
            </a:r>
            <a:endParaRPr altLang="en-US" lang="zh-CN"/>
          </a:p>
        </p:txBody>
      </p:sp>
      <p:sp>
        <p:nvSpPr>
          <p:cNvPr id="1049190"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192" name="文本占位符 4"/>
          <p:cNvSpPr>
            <a:spLocks noGrp="1"/>
          </p:cNvSpPr>
          <p:nvPr>
            <p:ph type="body" idx="1"/>
            <p:custDataLst>
              <p:tags r:id="rId3"/>
            </p:custDataLst>
          </p:nvPr>
        </p:nvSpPr>
        <p:spPr/>
        <p:txBody>
          <a:bodyPr/>
          <a:p>
            <a:r>
              <a:rPr altLang="en-US" lang="zh-CN"/>
              <a:t>PART TWO</a:t>
            </a:r>
            <a:endParaRPr altLang="en-US" lang="zh-CN"/>
          </a:p>
        </p:txBody>
      </p:sp>
    </p:spTree>
    <p:custDataLst>
      <p:tags r:id="rId4"/>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34" name="标题 1"/>
          <p:cNvSpPr>
            <a:spLocks noGrp="1"/>
          </p:cNvSpPr>
          <p:nvPr>
            <p:ph type="title" idx="3"/>
          </p:nvPr>
        </p:nvSpPr>
        <p:spPr/>
        <p:txBody>
          <a:bodyPr/>
          <a:p>
            <a:r>
              <a:rPr altLang="en-US" lang="zh-CN"/>
              <a:t>记忆策略</a:t>
            </a:r>
            <a:endParaRPr altLang="en-US" lang="zh-CN"/>
          </a:p>
        </p:txBody>
      </p:sp>
      <p:sp>
        <p:nvSpPr>
          <p:cNvPr id="104923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分类归纳：将知识点进行分类，归纳总结，方便记忆。</a:t>
            </a:r>
            <a:endParaRPr altLang="en-US" dirty="0" sz="1200" lang="zh-CN" spc="150">
              <a:solidFill>
                <a:schemeClr val="tx1">
                  <a:lumMod val="85000"/>
                  <a:lumOff val="15000"/>
                </a:schemeClr>
              </a:solidFill>
              <a:latin typeface="+mn-ea"/>
              <a:sym typeface="+mn-ea"/>
            </a:endParaRPr>
          </a:p>
        </p:txBody>
      </p:sp>
      <p:sp>
        <p:nvSpPr>
          <p:cNvPr id="104923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4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4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联想记忆：通过联想将知识点与已知的事物联系起来，形成记忆链条。</a:t>
            </a:r>
            <a:endParaRPr altLang="en-US" dirty="0" sz="1200" lang="zh-CN" spc="150">
              <a:solidFill>
                <a:schemeClr val="tx1">
                  <a:lumMod val="85000"/>
                  <a:lumOff val="15000"/>
                </a:schemeClr>
              </a:solidFill>
              <a:latin typeface="+mn-ea"/>
              <a:sym typeface="+mn-ea"/>
            </a:endParaRPr>
          </a:p>
        </p:txBody>
      </p:sp>
      <p:sp>
        <p:nvSpPr>
          <p:cNvPr id="104924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4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4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重复记忆：多次重复知识点，加深记忆印象。</a:t>
            </a:r>
            <a:endParaRPr altLang="en-US" dirty="0" sz="1200" lang="zh-CN" spc="150">
              <a:solidFill>
                <a:schemeClr val="tx1">
                  <a:lumMod val="85000"/>
                  <a:lumOff val="15000"/>
                </a:schemeClr>
              </a:solidFill>
              <a:latin typeface="+mn-ea"/>
              <a:sym typeface="+mn-ea"/>
            </a:endParaRPr>
          </a:p>
        </p:txBody>
      </p:sp>
      <p:sp>
        <p:nvSpPr>
          <p:cNvPr id="104925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情景记忆：将知识点与具体的情景相结合，增强记忆的情景感。</a:t>
            </a:r>
            <a:endParaRPr altLang="en-US" dirty="0" sz="1200" lang="zh-CN" spc="150">
              <a:solidFill>
                <a:schemeClr val="tx1">
                  <a:lumMod val="85000"/>
                  <a:lumOff val="15000"/>
                </a:schemeClr>
              </a:solidFill>
              <a:latin typeface="+mn-ea"/>
              <a:sym typeface="+mn-ea"/>
            </a:endParaRPr>
          </a:p>
        </p:txBody>
      </p:sp>
      <p:sp>
        <p:nvSpPr>
          <p:cNvPr id="104925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92" name="标题 1"/>
          <p:cNvSpPr>
            <a:spLocks noGrp="1"/>
          </p:cNvSpPr>
          <p:nvPr>
            <p:ph type="title" idx="3"/>
          </p:nvPr>
        </p:nvSpPr>
        <p:spPr/>
        <p:txBody>
          <a:bodyPr/>
          <a:p>
            <a:r>
              <a:rPr altLang="en-US" lang="zh-CN"/>
              <a:t>精加工策略</a:t>
            </a:r>
            <a:endParaRPr altLang="en-US" lang="zh-CN"/>
          </a:p>
        </p:txBody>
      </p:sp>
      <p:sp>
        <p:nvSpPr>
          <p:cNvPr id="104929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定义：精加工策略是一种通过深入思考来加深记忆和理解的学习策略。</a:t>
            </a:r>
            <a:endParaRPr altLang="en-US" dirty="0" sz="1600" lang="zh-CN" spc="150">
              <a:solidFill>
                <a:schemeClr val="tx1">
                  <a:lumMod val="85000"/>
                  <a:lumOff val="15000"/>
                </a:schemeClr>
              </a:solidFill>
              <a:latin typeface="+mn-ea"/>
              <a:sym typeface="+mn-ea"/>
            </a:endParaRPr>
          </a:p>
        </p:txBody>
      </p:sp>
      <p:sp>
        <p:nvSpPr>
          <p:cNvPr id="104930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7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实施步骤：a. 提问：提出问题，引发思考；b. 解释：用自己的语言对信息进行解释和总结；c. 类比：将新知识与已有知识进行类比，加深理解；d. 做笔记：记录关键信息和学习心得。</a:t>
            </a:r>
            <a:endParaRPr altLang="en-US" dirty="0" sz="2000" lang="zh-CN" spc="150">
              <a:solidFill>
                <a:schemeClr val="tx1">
                  <a:lumMod val="85000"/>
                  <a:lumOff val="15000"/>
                </a:schemeClr>
              </a:solidFill>
              <a:latin typeface="+mn-ea"/>
              <a:sym typeface="+mn-ea"/>
            </a:endParaRPr>
          </a:p>
        </p:txBody>
      </p:sp>
      <p:sp>
        <p:nvSpPr>
          <p:cNvPr id="104930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适用范围：适用于各种学科的学习，特别是需要深入理解和记忆的学科。</a:t>
            </a:r>
            <a:endParaRPr altLang="en-US" dirty="0" sz="1600" lang="zh-CN" spc="150">
              <a:solidFill>
                <a:schemeClr val="tx1">
                  <a:lumMod val="85000"/>
                  <a:lumOff val="15000"/>
                </a:schemeClr>
              </a:solidFill>
              <a:latin typeface="+mn-ea"/>
              <a:sym typeface="+mn-ea"/>
            </a:endParaRPr>
          </a:p>
        </p:txBody>
      </p:sp>
      <p:sp>
        <p:nvSpPr>
          <p:cNvPr id="104931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93750"/>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注意事项：a. 适度使用，避免过度加工导致学习疲劳；b. 根据学习内容和自身情况选择合适的精加工策略；c. 在使用过程中不断反思和调整，提高学习效果。</a:t>
            </a:r>
            <a:endParaRPr altLang="en-US" dirty="0" sz="16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50" name="标题 1"/>
          <p:cNvSpPr>
            <a:spLocks noGrp="1"/>
          </p:cNvSpPr>
          <p:nvPr>
            <p:ph type="title" idx="3"/>
          </p:nvPr>
        </p:nvSpPr>
        <p:spPr/>
        <p:txBody>
          <a:bodyPr/>
          <a:p>
            <a:r>
              <a:rPr altLang="en-US" lang="zh-CN"/>
              <a:t>元认知策略</a:t>
            </a:r>
            <a:endParaRPr altLang="en-US" lang="zh-CN"/>
          </a:p>
        </p:txBody>
      </p:sp>
      <p:sp>
        <p:nvSpPr>
          <p:cNvPr id="104935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定义：元认知策略是指个体对自身认知过程的认识和意识，包括对学习计划的制定、学习过程的监控和学习成果的评价。</a:t>
            </a:r>
            <a:endParaRPr altLang="en-US" dirty="0" sz="1200" lang="zh-CN" spc="150">
              <a:solidFill>
                <a:schemeClr val="tx1">
                  <a:lumMod val="85000"/>
                  <a:lumOff val="15000"/>
                </a:schemeClr>
              </a:solidFill>
              <a:latin typeface="+mn-ea"/>
              <a:sym typeface="+mn-ea"/>
            </a:endParaRPr>
          </a:p>
        </p:txBody>
      </p:sp>
      <p:sp>
        <p:nvSpPr>
          <p:cNvPr id="104935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5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5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作用：元认知策略有助于小学生提高学习效率，增强自主学习能力，培养良好的学习习惯。</a:t>
            </a:r>
            <a:endParaRPr altLang="en-US" dirty="0" sz="1200" lang="zh-CN" spc="150">
              <a:solidFill>
                <a:schemeClr val="tx1">
                  <a:lumMod val="85000"/>
                  <a:lumOff val="15000"/>
                </a:schemeClr>
              </a:solidFill>
              <a:latin typeface="+mn-ea"/>
              <a:sym typeface="+mn-ea"/>
            </a:endParaRPr>
          </a:p>
        </p:txBody>
      </p:sp>
      <p:sp>
        <p:nvSpPr>
          <p:cNvPr id="104936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6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6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实施方法：教师可以教授小学生制定学习计划、监控学习过程、评价学习成果等方面的技巧，并鼓励他们在实际学习中运用这些技巧。</a:t>
            </a:r>
            <a:endParaRPr altLang="en-US" dirty="0" sz="1200" lang="zh-CN" spc="150">
              <a:solidFill>
                <a:schemeClr val="tx1">
                  <a:lumMod val="85000"/>
                  <a:lumOff val="15000"/>
                </a:schemeClr>
              </a:solidFill>
              <a:latin typeface="+mn-ea"/>
              <a:sym typeface="+mn-ea"/>
            </a:endParaRPr>
          </a:p>
        </p:txBody>
      </p:sp>
      <p:sp>
        <p:nvSpPr>
          <p:cNvPr id="104936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6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实例：例如，教师可以引导小学生制定每日学习计划，记录学习过程，反思学习成果，从而帮助他们更好地掌握学习策略。</a:t>
            </a:r>
            <a:endParaRPr altLang="en-US" dirty="0" sz="1200" lang="zh-CN" spc="150">
              <a:solidFill>
                <a:schemeClr val="tx1">
                  <a:lumMod val="85000"/>
                  <a:lumOff val="15000"/>
                </a:schemeClr>
              </a:solidFill>
              <a:latin typeface="+mn-ea"/>
              <a:sym typeface="+mn-ea"/>
            </a:endParaRPr>
          </a:p>
        </p:txBody>
      </p:sp>
      <p:sp>
        <p:nvSpPr>
          <p:cNvPr id="104937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08" name="标题 1"/>
          <p:cNvSpPr>
            <a:spLocks noGrp="1"/>
          </p:cNvSpPr>
          <p:nvPr>
            <p:ph type="title" idx="3"/>
          </p:nvPr>
        </p:nvSpPr>
        <p:spPr/>
        <p:txBody>
          <a:bodyPr/>
          <a:p>
            <a:r>
              <a:rPr altLang="en-US" lang="zh-CN"/>
              <a:t>资源管理策略</a:t>
            </a:r>
            <a:endParaRPr altLang="en-US" lang="zh-CN"/>
          </a:p>
        </p:txBody>
      </p:sp>
      <p:sp>
        <p:nvSpPr>
          <p:cNvPr id="104941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制定学习计划：教授小学生如何制定学习计划，合理安排时间，提高学习效率。</a:t>
            </a:r>
            <a:endParaRPr altLang="en-US" dirty="0" sz="1200" lang="zh-CN" spc="150">
              <a:solidFill>
                <a:schemeClr val="tx1">
                  <a:lumMod val="85000"/>
                  <a:lumOff val="15000"/>
                </a:schemeClr>
              </a:solidFill>
              <a:latin typeface="+mn-ea"/>
              <a:sym typeface="+mn-ea"/>
            </a:endParaRPr>
          </a:p>
        </p:txBody>
      </p:sp>
      <p:sp>
        <p:nvSpPr>
          <p:cNvPr id="104941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1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1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组织学习资源：帮助小学生学会整理学习资料，归类知识点，建立知识体系。</a:t>
            </a:r>
            <a:endParaRPr altLang="en-US" dirty="0" sz="1200" lang="zh-CN" spc="150">
              <a:solidFill>
                <a:schemeClr val="tx1">
                  <a:lumMod val="85000"/>
                  <a:lumOff val="15000"/>
                </a:schemeClr>
              </a:solidFill>
              <a:latin typeface="+mn-ea"/>
              <a:sym typeface="+mn-ea"/>
            </a:endParaRPr>
          </a:p>
        </p:txBody>
      </p:sp>
      <p:sp>
        <p:nvSpPr>
          <p:cNvPr id="104941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2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2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监控学习过程：指导小学生学会自我监控学习过程，及时调整学习策略，保持学习动力。</a:t>
            </a:r>
            <a:endParaRPr altLang="en-US" dirty="0" sz="1200" lang="zh-CN" spc="150">
              <a:solidFill>
                <a:schemeClr val="tx1">
                  <a:lumMod val="85000"/>
                  <a:lumOff val="15000"/>
                </a:schemeClr>
              </a:solidFill>
              <a:latin typeface="+mn-ea"/>
              <a:sym typeface="+mn-ea"/>
            </a:endParaRPr>
          </a:p>
        </p:txBody>
      </p:sp>
      <p:sp>
        <p:nvSpPr>
          <p:cNvPr id="104942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2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2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评估学习结果：教授小学生如何评估自己的学习成果，找出不足之处，制定改进计划。</a:t>
            </a:r>
            <a:endParaRPr altLang="en-US" dirty="0" sz="1200" lang="zh-CN" spc="150">
              <a:solidFill>
                <a:schemeClr val="tx1">
                  <a:lumMod val="85000"/>
                  <a:lumOff val="15000"/>
                </a:schemeClr>
              </a:solidFill>
              <a:latin typeface="+mn-ea"/>
              <a:sym typeface="+mn-ea"/>
            </a:endParaRPr>
          </a:p>
        </p:txBody>
      </p:sp>
      <p:sp>
        <p:nvSpPr>
          <p:cNvPr id="104943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3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66" name="标题 1"/>
          <p:cNvSpPr>
            <a:spLocks noGrp="1"/>
          </p:cNvSpPr>
          <p:nvPr>
            <p:ph type="title" idx="4"/>
            <p:custDataLst>
              <p:tags r:id="rId1"/>
            </p:custDataLst>
          </p:nvPr>
        </p:nvSpPr>
        <p:spPr/>
        <p:txBody>
          <a:bodyPr>
            <a:normAutofit fontScale="90000"/>
          </a:bodyPr>
          <a:p>
            <a:r>
              <a:rPr altLang="en-US" lang="zh-CN"/>
              <a:t>通过课堂教学促进小学生自主学习</a:t>
            </a:r>
            <a:endParaRPr altLang="en-US" lang="zh-CN"/>
          </a:p>
        </p:txBody>
      </p:sp>
      <p:sp>
        <p:nvSpPr>
          <p:cNvPr id="1049468"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470" name="文本占位符 4"/>
          <p:cNvSpPr>
            <a:spLocks noGrp="1"/>
          </p:cNvSpPr>
          <p:nvPr>
            <p:ph type="body" idx="1"/>
            <p:custDataLst>
              <p:tags r:id="rId3"/>
            </p:custDataLst>
          </p:nvPr>
        </p:nvSpPr>
        <p:spPr/>
        <p:txBody>
          <a:bodyPr/>
          <a:p>
            <a:r>
              <a:rPr altLang="en-US" lang="zh-CN"/>
              <a:t>PART THREE</a:t>
            </a:r>
            <a:endParaRPr altLang="en-US" lang="zh-CN"/>
          </a:p>
        </p:txBody>
      </p:sp>
    </p:spTree>
    <p:custDataLst>
      <p:tags r:id="rId4"/>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12" name="标题 1"/>
          <p:cNvSpPr>
            <a:spLocks noGrp="1"/>
          </p:cNvSpPr>
          <p:nvPr>
            <p:ph type="title" idx="3"/>
          </p:nvPr>
        </p:nvSpPr>
        <p:spPr/>
        <p:txBody>
          <a:bodyPr/>
          <a:p>
            <a:r>
              <a:rPr altLang="en-US" lang="zh-CN"/>
              <a:t>创设良好的学习环境</a:t>
            </a:r>
            <a:endParaRPr altLang="en-US" lang="zh-CN"/>
          </a:p>
        </p:txBody>
      </p:sp>
      <p:sp>
        <p:nvSpPr>
          <p:cNvPr id="104951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1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1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提供丰富的学习资源，激发学生的学习动力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2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2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24" name="TextBox 2"/>
          <p:cNvSpPr txBox="1"/>
          <p:nvPr>
            <p:custDataLst>
              <p:tags r:id="rId6"/>
            </p:custDataLst>
          </p:nvPr>
        </p:nvSpPr>
        <p:spPr>
          <a:xfrm>
            <a:off x="3561327"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营造积极的学习氛围，鼓励学生主动参与课堂活动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2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2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3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创设问题情境，引导学生独立思考和解决问题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3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3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3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建立和谐的师生关系，加强师生间的沟通和互动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70" name="标题 1"/>
          <p:cNvSpPr>
            <a:spLocks noGrp="1"/>
          </p:cNvSpPr>
          <p:nvPr>
            <p:ph type="title" idx="3"/>
          </p:nvPr>
        </p:nvSpPr>
        <p:spPr/>
        <p:txBody>
          <a:bodyPr/>
          <a:p>
            <a:r>
              <a:rPr altLang="en-US" lang="zh-CN"/>
              <a:t>设计丰富多样的教学活动</a:t>
            </a:r>
            <a:endParaRPr altLang="en-US" lang="zh-CN"/>
          </a:p>
        </p:txBody>
      </p:sp>
      <p:sp>
        <p:nvSpPr>
          <p:cNvPr id="104957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7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利用游戏化教学，激发小学生的学习兴趣和动力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7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8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引入项目式学习，让小学生通过合作探究完成任务</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58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8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组织课堂竞赛，激发小学生的竞争意识和自主学习能力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8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9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设计具有挑战性的问题，引导小学生主动思考和探索</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28" name="标题 1"/>
          <p:cNvSpPr>
            <a:spLocks noGrp="1"/>
          </p:cNvSpPr>
          <p:nvPr>
            <p:ph type="title" idx="3"/>
          </p:nvPr>
        </p:nvSpPr>
        <p:spPr/>
        <p:txBody>
          <a:bodyPr/>
          <a:p>
            <a:r>
              <a:rPr altLang="en-US" lang="zh-CN"/>
              <a:t>引导学生主动参与课堂互动</a:t>
            </a:r>
            <a:endParaRPr altLang="en-US" lang="zh-CN"/>
          </a:p>
        </p:txBody>
      </p:sp>
      <p:sp>
        <p:nvSpPr>
          <p:cNvPr id="104963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创设情境，激发学生的学习兴趣</a:t>
            </a:r>
            <a:endParaRPr altLang="en-US" dirty="0" sz="2000" lang="zh-CN" spc="150">
              <a:solidFill>
                <a:schemeClr val="tx1">
                  <a:lumMod val="85000"/>
                  <a:lumOff val="15000"/>
                </a:schemeClr>
              </a:solidFill>
              <a:latin typeface="+mn-ea"/>
              <a:sym typeface="+mn-ea"/>
            </a:endParaRPr>
          </a:p>
        </p:txBody>
      </p:sp>
      <p:sp>
        <p:nvSpPr>
          <p:cNvPr id="104963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设计问题，引导学生思考和讨论</a:t>
            </a:r>
            <a:endParaRPr altLang="en-US" dirty="0" sz="2000" lang="zh-CN" spc="150">
              <a:solidFill>
                <a:schemeClr val="tx1">
                  <a:lumMod val="85000"/>
                  <a:lumOff val="15000"/>
                </a:schemeClr>
              </a:solidFill>
              <a:latin typeface="+mn-ea"/>
              <a:sym typeface="+mn-ea"/>
            </a:endParaRPr>
          </a:p>
        </p:txBody>
      </p:sp>
      <p:sp>
        <p:nvSpPr>
          <p:cNvPr id="104964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小组合作，培养学生的协作能力</a:t>
            </a:r>
            <a:endParaRPr altLang="en-US" dirty="0" sz="2000" lang="zh-CN" spc="150">
              <a:solidFill>
                <a:schemeClr val="tx1">
                  <a:lumMod val="85000"/>
                  <a:lumOff val="15000"/>
                </a:schemeClr>
              </a:solidFill>
              <a:latin typeface="+mn-ea"/>
              <a:sym typeface="+mn-ea"/>
            </a:endParaRPr>
          </a:p>
        </p:txBody>
      </p:sp>
      <p:sp>
        <p:nvSpPr>
          <p:cNvPr id="104964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及时反馈，鼓励学生积极参与</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86" name="标题 1"/>
          <p:cNvSpPr>
            <a:spLocks noGrp="1"/>
          </p:cNvSpPr>
          <p:nvPr>
            <p:ph type="title" idx="3"/>
          </p:nvPr>
        </p:nvSpPr>
        <p:spPr/>
        <p:txBody>
          <a:bodyPr/>
          <a:p>
            <a:r>
              <a:rPr altLang="en-US" lang="zh-CN"/>
              <a:t>及时反馈与调整教学策略</a:t>
            </a:r>
            <a:endParaRPr altLang="en-US" lang="zh-CN"/>
          </a:p>
        </p:txBody>
      </p:sp>
      <p:sp>
        <p:nvSpPr>
          <p:cNvPr id="104968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教师对学生的表现进行及时反馈，指出优点和不足，帮助学生明确改进方向。</a:t>
            </a:r>
            <a:endParaRPr altLang="en-US" dirty="0" sz="1200" lang="zh-CN" spc="150">
              <a:solidFill>
                <a:schemeClr val="tx1">
                  <a:lumMod val="65000"/>
                  <a:lumOff val="35000"/>
                </a:schemeClr>
              </a:solidFill>
              <a:latin typeface="+mn-ea"/>
              <a:sym typeface="+mn-ea"/>
            </a:endParaRPr>
          </a:p>
        </p:txBody>
      </p:sp>
      <p:sp>
        <p:nvSpPr>
          <p:cNvPr id="104969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根据学生的反馈调整教学策略，以满足学生的学习需求和提高学习效果。</a:t>
            </a:r>
            <a:endParaRPr altLang="en-US" dirty="0" sz="1200" lang="zh-CN" spc="150">
              <a:solidFill>
                <a:schemeClr val="tx1">
                  <a:lumMod val="65000"/>
                  <a:lumOff val="35000"/>
                </a:schemeClr>
              </a:solidFill>
              <a:latin typeface="+mn-ea"/>
              <a:sym typeface="+mn-ea"/>
            </a:endParaRPr>
          </a:p>
        </p:txBody>
      </p:sp>
      <p:sp>
        <p:nvSpPr>
          <p:cNvPr id="104969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通过观察学生的反应和互动情况，判断学生的学习状态和需求，并据此调整教学策略。</a:t>
            </a:r>
            <a:endParaRPr altLang="en-US" dirty="0" sz="1200" lang="zh-CN" spc="150">
              <a:solidFill>
                <a:schemeClr val="tx1">
                  <a:lumMod val="65000"/>
                  <a:lumOff val="35000"/>
                </a:schemeClr>
              </a:solidFill>
              <a:latin typeface="+mn-ea"/>
              <a:sym typeface="+mn-ea"/>
            </a:endParaRPr>
          </a:p>
        </p:txBody>
      </p:sp>
      <p:sp>
        <p:nvSpPr>
          <p:cNvPr id="104969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定期反思和总结教学策略的有效性，不断优化和改进，以更好地促进小学生的自主学习。</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28" name="标题 1"/>
          <p:cNvSpPr>
            <a:spLocks noGrp="1"/>
          </p:cNvSpPr>
          <p:nvPr>
            <p:ph type="title" idx="4"/>
            <p:custDataLst>
              <p:tags r:id="rId1"/>
            </p:custDataLst>
          </p:nvPr>
        </p:nvSpPr>
        <p:spPr/>
        <p:txBody>
          <a:bodyPr>
            <a:normAutofit fontScale="90000"/>
          </a:bodyPr>
          <a:p>
            <a:r>
              <a:rPr altLang="en-US" lang="zh-CN"/>
              <a:t>加强家校合作，共同培养小学生的自主学习能力</a:t>
            </a:r>
            <a:endParaRPr altLang="en-US" lang="zh-CN"/>
          </a:p>
        </p:txBody>
      </p:sp>
      <p:sp>
        <p:nvSpPr>
          <p:cNvPr id="1049730"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732" name="文本占位符 4"/>
          <p:cNvSpPr>
            <a:spLocks noGrp="1"/>
          </p:cNvSpPr>
          <p:nvPr>
            <p:ph type="body" idx="1"/>
            <p:custDataLst>
              <p:tags r:id="rId3"/>
            </p:custDataLst>
          </p:nvPr>
        </p:nvSpPr>
        <p:spPr/>
        <p:txBody>
          <a:bodyPr/>
          <a:p>
            <a:r>
              <a:rPr altLang="en-US" lang="zh-CN"/>
              <a:t>PART FOUR</a:t>
            </a:r>
            <a:endParaRPr altLang="en-US" lang="zh-CN"/>
          </a:p>
        </p:txBody>
      </p:sp>
    </p:spTree>
    <p:custDataLst>
      <p:tags r:id="rId4"/>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74" name="标题 1"/>
          <p:cNvSpPr>
            <a:spLocks noGrp="1"/>
          </p:cNvSpPr>
          <p:nvPr>
            <p:ph type="title" idx="2"/>
          </p:nvPr>
        </p:nvSpPr>
        <p:spPr/>
        <p:txBody>
          <a:bodyPr/>
          <a:p>
            <a:r>
              <a:rPr altLang="en-US" lang="zh-CN"/>
              <a:t>家长参与孩子学习过程</a:t>
            </a:r>
            <a:endParaRPr altLang="en-US" lang="zh-C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04" name="标题 1"/>
          <p:cNvSpPr>
            <a:spLocks noGrp="1"/>
          </p:cNvSpPr>
          <p:nvPr>
            <p:ph type="title" idx="3"/>
          </p:nvPr>
        </p:nvSpPr>
        <p:spPr/>
        <p:txBody>
          <a:bodyPr/>
          <a:p>
            <a:r>
              <a:rPr altLang="en-US" lang="zh-CN"/>
              <a:t>家校沟通与合作</a:t>
            </a:r>
            <a:endParaRPr altLang="en-US" lang="zh-CN"/>
          </a:p>
        </p:txBody>
      </p:sp>
      <p:sp>
        <p:nvSpPr>
          <p:cNvPr id="104980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1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建立有效的家校沟通机制，及时反馈学生的学习状况。</a:t>
            </a:r>
            <a:endParaRPr altLang="en-US" dirty="0" sz="2000" lang="zh-CN" spc="150">
              <a:solidFill>
                <a:schemeClr val="tx1">
                  <a:lumMod val="85000"/>
                  <a:lumOff val="15000"/>
                </a:schemeClr>
              </a:solidFill>
              <a:latin typeface="+mn-ea"/>
              <a:sym typeface="+mn-ea"/>
            </a:endParaRPr>
          </a:p>
        </p:txBody>
      </p:sp>
      <p:sp>
        <p:nvSpPr>
          <p:cNvPr id="104981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定期组织家长会，加强家校之间的交流与合作。</a:t>
            </a:r>
            <a:endParaRPr altLang="en-US" dirty="0" sz="2000" lang="zh-CN" spc="150">
              <a:solidFill>
                <a:schemeClr val="tx1">
                  <a:lumMod val="85000"/>
                  <a:lumOff val="15000"/>
                </a:schemeClr>
              </a:solidFill>
              <a:latin typeface="+mn-ea"/>
              <a:sym typeface="+mn-ea"/>
            </a:endParaRPr>
          </a:p>
        </p:txBody>
      </p:sp>
      <p:sp>
        <p:nvSpPr>
          <p:cNvPr id="104981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鼓励家长参与学校的教育活动，共同培养学生的自主学习能力。</a:t>
            </a:r>
            <a:endParaRPr altLang="en-US" dirty="0" sz="2000" lang="zh-CN" spc="150">
              <a:solidFill>
                <a:schemeClr val="tx1">
                  <a:lumMod val="85000"/>
                  <a:lumOff val="15000"/>
                </a:schemeClr>
              </a:solidFill>
              <a:latin typeface="+mn-ea"/>
              <a:sym typeface="+mn-ea"/>
            </a:endParaRPr>
          </a:p>
        </p:txBody>
      </p:sp>
      <p:sp>
        <p:nvSpPr>
          <p:cNvPr id="104982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家校共同制定学习计划，引导学生合理安排时间，提高学习效率。</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62" name="标题 1"/>
          <p:cNvSpPr>
            <a:spLocks noGrp="1"/>
          </p:cNvSpPr>
          <p:nvPr>
            <p:ph type="title" idx="3"/>
          </p:nvPr>
        </p:nvSpPr>
        <p:spPr/>
        <p:txBody>
          <a:bodyPr/>
          <a:p>
            <a:r>
              <a:rPr altLang="en-US" lang="zh-CN"/>
              <a:t>家庭教育指导</a:t>
            </a:r>
            <a:endParaRPr altLang="en-US" lang="zh-CN"/>
          </a:p>
        </p:txBody>
      </p:sp>
      <p:sp>
        <p:nvSpPr>
          <p:cNvPr id="104986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6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6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7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7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7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7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7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8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8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8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8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8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9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9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9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9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9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0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家庭教育的重要性：培养孩子的自主学习能力</a:t>
            </a:r>
            <a:endParaRPr altLang="en-US" dirty="0" sz="1200" lang="zh-CN" spc="150">
              <a:solidFill>
                <a:schemeClr val="tx1">
                  <a:lumMod val="65000"/>
                  <a:lumOff val="35000"/>
                </a:schemeClr>
              </a:solidFill>
              <a:latin typeface="+mn-ea"/>
              <a:sym typeface="+mn-ea"/>
            </a:endParaRPr>
          </a:p>
        </p:txBody>
      </p:sp>
      <p:sp>
        <p:nvSpPr>
          <p:cNvPr id="104990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家庭教育中的沟通技巧：与孩子建立良好的沟通关系</a:t>
            </a:r>
            <a:endParaRPr altLang="en-US" dirty="0" sz="1200" lang="zh-CN" spc="150">
              <a:solidFill>
                <a:schemeClr val="tx1">
                  <a:lumMod val="65000"/>
                  <a:lumOff val="35000"/>
                </a:schemeClr>
              </a:solidFill>
              <a:latin typeface="+mn-ea"/>
              <a:sym typeface="+mn-ea"/>
            </a:endParaRPr>
          </a:p>
        </p:txBody>
      </p:sp>
      <p:sp>
        <p:nvSpPr>
          <p:cNvPr id="104990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家庭教育策略：引导孩子制定学习计划和目标</a:t>
            </a:r>
            <a:endParaRPr altLang="en-US" dirty="0" sz="1200" lang="zh-CN" spc="150">
              <a:solidFill>
                <a:schemeClr val="tx1">
                  <a:lumMod val="65000"/>
                  <a:lumOff val="35000"/>
                </a:schemeClr>
              </a:solidFill>
              <a:latin typeface="+mn-ea"/>
              <a:sym typeface="+mn-ea"/>
            </a:endParaRPr>
          </a:p>
        </p:txBody>
      </p:sp>
      <p:sp>
        <p:nvSpPr>
          <p:cNvPr id="104990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家长参与学校教育的必要性：共同关注孩子的成长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40" name="标题 1"/>
          <p:cNvSpPr>
            <a:spLocks noGrp="1"/>
          </p:cNvSpPr>
          <p:nvPr>
            <p:ph type="title" idx="3"/>
          </p:nvPr>
        </p:nvSpPr>
        <p:spPr/>
        <p:txBody>
          <a:bodyPr/>
          <a:p>
            <a:r>
              <a:rPr altLang="en-US" lang="zh-CN"/>
              <a:t>家庭与学校共同营造良好的学习环境</a:t>
            </a:r>
            <a:endParaRPr altLang="en-US" lang="zh-CN"/>
          </a:p>
        </p:txBody>
      </p:sp>
      <p:sp>
        <p:nvSpPr>
          <p:cNvPr id="104994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4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家长参与：与学校建立紧密联系，了解孩子的学习进度和需求</a:t>
            </a:r>
            <a:endParaRPr altLang="en-US" dirty="0" sz="2000" lang="zh-CN" spc="150">
              <a:solidFill>
                <a:schemeClr val="tx1">
                  <a:lumMod val="85000"/>
                  <a:lumOff val="15000"/>
                </a:schemeClr>
              </a:solidFill>
              <a:latin typeface="+mn-ea"/>
              <a:sym typeface="+mn-ea"/>
            </a:endParaRPr>
          </a:p>
        </p:txBody>
      </p:sp>
      <p:sp>
        <p:nvSpPr>
          <p:cNvPr id="104994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家庭教育：培养孩子良好的学习习惯和自主学习的能力</a:t>
            </a:r>
            <a:endParaRPr altLang="en-US" dirty="0" sz="2000" lang="zh-CN" spc="150">
              <a:solidFill>
                <a:schemeClr val="tx1">
                  <a:lumMod val="85000"/>
                  <a:lumOff val="15000"/>
                </a:schemeClr>
              </a:solidFill>
              <a:latin typeface="+mn-ea"/>
              <a:sym typeface="+mn-ea"/>
            </a:endParaRPr>
          </a:p>
        </p:txBody>
      </p:sp>
      <p:sp>
        <p:nvSpPr>
          <p:cNvPr id="104995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学校支持：提供丰富的学习资源和有效的学习策略指导</a:t>
            </a:r>
            <a:endParaRPr altLang="en-US" dirty="0" sz="2000" lang="zh-CN" spc="150">
              <a:solidFill>
                <a:schemeClr val="tx1">
                  <a:lumMod val="85000"/>
                  <a:lumOff val="15000"/>
                </a:schemeClr>
              </a:solidFill>
              <a:latin typeface="+mn-ea"/>
              <a:sym typeface="+mn-ea"/>
            </a:endParaRPr>
          </a:p>
        </p:txBody>
      </p:sp>
      <p:sp>
        <p:nvSpPr>
          <p:cNvPr id="104996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家校合作：共同营造良好的学习环境，促进孩子全面发展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98" name="标题 1"/>
          <p:cNvSpPr>
            <a:spLocks noGrp="1"/>
          </p:cNvSpPr>
          <p:nvPr>
            <p:ph type="title" idx="4"/>
            <p:custDataLst>
              <p:tags r:id="rId1"/>
            </p:custDataLst>
          </p:nvPr>
        </p:nvSpPr>
        <p:spPr/>
        <p:txBody>
          <a:bodyPr>
            <a:normAutofit fontScale="90000"/>
          </a:bodyPr>
          <a:p>
            <a:r>
              <a:rPr altLang="en-US" lang="zh-CN"/>
              <a:t>关注个体差异，因材施教，促进小学生自主学习</a:t>
            </a:r>
            <a:endParaRPr altLang="en-US" lang="zh-CN"/>
          </a:p>
        </p:txBody>
      </p:sp>
      <p:sp>
        <p:nvSpPr>
          <p:cNvPr id="1050000"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50002" name="文本占位符 4"/>
          <p:cNvSpPr>
            <a:spLocks noGrp="1"/>
          </p:cNvSpPr>
          <p:nvPr>
            <p:ph type="body" idx="1"/>
            <p:custDataLst>
              <p:tags r:id="rId3"/>
            </p:custDataLst>
          </p:nvPr>
        </p:nvSpPr>
        <p:spPr/>
        <p:txBody>
          <a:bodyPr/>
          <a:p>
            <a:r>
              <a:rPr altLang="en-US" lang="zh-CN"/>
              <a:t>PART FIVE</a:t>
            </a:r>
            <a:endParaRPr altLang="en-US" lang="zh-CN"/>
          </a:p>
        </p:txBody>
      </p:sp>
    </p:spTree>
    <p:custDataLst>
      <p:tags r:id="rId4"/>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44" name="标题 1"/>
          <p:cNvSpPr>
            <a:spLocks noGrp="1"/>
          </p:cNvSpPr>
          <p:nvPr>
            <p:ph type="title" idx="3"/>
          </p:nvPr>
        </p:nvSpPr>
        <p:spPr/>
        <p:txBody>
          <a:bodyPr/>
          <a:p>
            <a:r>
              <a:rPr altLang="en-US" lang="zh-CN"/>
              <a:t>了解学生的学习风格与特点</a:t>
            </a:r>
            <a:endParaRPr altLang="en-US" lang="zh-CN"/>
          </a:p>
        </p:txBody>
      </p:sp>
      <p:sp>
        <p:nvSpPr>
          <p:cNvPr id="105004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5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学生的学习风格是指学生在学习过程中所表现出来的独特方式，包括信息加工、感知、输入、理解、记忆和应用等方面。</a:t>
            </a:r>
            <a:endParaRPr altLang="en-US" dirty="0" sz="2000" lang="zh-CN" spc="150">
              <a:solidFill>
                <a:schemeClr val="tx1">
                  <a:lumMod val="85000"/>
                  <a:lumOff val="15000"/>
                </a:schemeClr>
              </a:solidFill>
              <a:latin typeface="+mn-ea"/>
              <a:sym typeface="+mn-ea"/>
            </a:endParaRPr>
          </a:p>
        </p:txBody>
      </p:sp>
      <p:sp>
        <p:nvSpPr>
          <p:cNvPr id="105005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学习风格具有差异性，不同的学生有不同的学习风格，因此需要关注个体差异，因材施教。</a:t>
            </a:r>
            <a:endParaRPr altLang="en-US" dirty="0" sz="2000" lang="zh-CN" spc="150">
              <a:solidFill>
                <a:schemeClr val="tx1">
                  <a:lumMod val="85000"/>
                  <a:lumOff val="15000"/>
                </a:schemeClr>
              </a:solidFill>
              <a:latin typeface="+mn-ea"/>
              <a:sym typeface="+mn-ea"/>
            </a:endParaRPr>
          </a:p>
        </p:txBody>
      </p:sp>
      <p:sp>
        <p:nvSpPr>
          <p:cNvPr id="105005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教师可以通过观察、交流、作业分析等方式了解学生的学习风格，并针对不同风格的学生采取不同的教学策略，以促进学生的自主学习。</a:t>
            </a:r>
            <a:endParaRPr altLang="en-US" dirty="0" sz="2000" lang="zh-CN" spc="150">
              <a:solidFill>
                <a:schemeClr val="tx1">
                  <a:lumMod val="85000"/>
                  <a:lumOff val="15000"/>
                </a:schemeClr>
              </a:solidFill>
              <a:latin typeface="+mn-ea"/>
              <a:sym typeface="+mn-ea"/>
            </a:endParaRPr>
          </a:p>
        </p:txBody>
      </p:sp>
      <p:sp>
        <p:nvSpPr>
          <p:cNvPr id="105006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了解学生的学习风格与特点，有助于教师更好地指导学生的学习，提高学生的学习效果。</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02" name="标题 1"/>
          <p:cNvSpPr>
            <a:spLocks noGrp="1"/>
          </p:cNvSpPr>
          <p:nvPr>
            <p:ph type="title" idx="3"/>
          </p:nvPr>
        </p:nvSpPr>
        <p:spPr/>
        <p:txBody>
          <a:bodyPr/>
          <a:p>
            <a:r>
              <a:rPr altLang="en-US" lang="zh-CN"/>
              <a:t>针对不同学生制定个性化的学习计划</a:t>
            </a:r>
            <a:endParaRPr altLang="en-US" lang="zh-CN"/>
          </a:p>
        </p:txBody>
      </p:sp>
      <p:sp>
        <p:nvSpPr>
          <p:cNvPr id="105010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0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0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1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1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1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1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1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2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针对学生的学习习惯和时间管理能力，提供个性化的学习策略和建议。</a:t>
            </a:r>
            <a:endParaRPr altLang="en-US" dirty="0" sz="2400" lang="zh-CN">
              <a:latin typeface="+mn-ea"/>
              <a:ea typeface="+mn-ea"/>
            </a:endParaRPr>
          </a:p>
        </p:txBody>
      </p:sp>
      <p:sp>
        <p:nvSpPr>
          <p:cNvPr id="105012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定期评估学生的学习进展，及时调整学习计划，确保学生的学习效果。</a:t>
            </a:r>
            <a:endParaRPr altLang="en-US" dirty="0" sz="2400" lang="zh-CN">
              <a:latin typeface="+mn-ea"/>
              <a:ea typeface="+mn-ea"/>
            </a:endParaRPr>
          </a:p>
        </p:txBody>
      </p:sp>
      <p:sp>
        <p:nvSpPr>
          <p:cNvPr id="105012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了解学生的兴趣和特长，为每个学生制定个性化的学习计划。</a:t>
            </a:r>
            <a:endParaRPr altLang="en-US" dirty="0" sz="2400" lang="zh-CN">
              <a:latin typeface="+mn-ea"/>
              <a:ea typeface="+mn-ea"/>
            </a:endParaRPr>
          </a:p>
        </p:txBody>
      </p:sp>
      <p:sp>
        <p:nvSpPr>
          <p:cNvPr id="105012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根据学生的学习风格和认知水平，制定符合学生需求的个性化学习计划。</a:t>
            </a:r>
            <a:endParaRPr altLang="en-US" dirty="0" sz="2400" lang="zh-CN">
              <a:latin typeface="+mn-ea"/>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60" name="标题 1"/>
          <p:cNvSpPr>
            <a:spLocks noGrp="1"/>
          </p:cNvSpPr>
          <p:nvPr>
            <p:ph type="title" idx="3"/>
          </p:nvPr>
        </p:nvSpPr>
        <p:spPr/>
        <p:txBody>
          <a:bodyPr/>
          <a:p>
            <a:r>
              <a:rPr altLang="en-US" lang="zh-CN"/>
              <a:t>关注学生的学习困难与挑战</a:t>
            </a:r>
            <a:endParaRPr altLang="en-US" lang="zh-CN"/>
          </a:p>
        </p:txBody>
      </p:sp>
      <p:sp>
        <p:nvSpPr>
          <p:cNvPr id="105016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识别学生的学习困难，如理解力、注意力、记忆力等方面的问题</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提供个性化的学习支持，针对不同学生的需求和特点进行因材施教</a:t>
            </a:r>
            <a:endParaRPr dirty="0" sz="2000" err="1">
              <a:solidFill>
                <a:schemeClr val="tx1">
                  <a:lumMod val="75000"/>
                  <a:lumOff val="25000"/>
                </a:schemeClr>
              </a:solidFill>
              <a:latin typeface="+mn-ea"/>
              <a:ea typeface="+mn-ea"/>
              <a:cs typeface="+mn-ea"/>
              <a:sym typeface="+mn-lt"/>
            </a:endParaRPr>
          </a:p>
        </p:txBody>
      </p:sp>
      <p:sp>
        <p:nvSpPr>
          <p:cNvPr id="105018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8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鼓励学生积极面对挑战，培养解决问题的能力，促进自主学习</a:t>
            </a:r>
            <a:endParaRPr dirty="0" sz="2000" err="1">
              <a:solidFill>
                <a:schemeClr val="tx1">
                  <a:lumMod val="75000"/>
                  <a:lumOff val="25000"/>
                </a:schemeClr>
              </a:solidFill>
              <a:latin typeface="+mn-ea"/>
              <a:ea typeface="+mn-ea"/>
              <a:cs typeface="+mn-ea"/>
              <a:sym typeface="+mn-lt"/>
            </a:endParaRPr>
          </a:p>
        </p:txBody>
      </p:sp>
      <p:sp>
        <p:nvSpPr>
          <p:cNvPr id="10502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分析学生的学习挑战，如学习动力、学习态度、学习方法等方面的问题</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34" name="标题 1"/>
          <p:cNvSpPr>
            <a:spLocks noGrp="1"/>
          </p:cNvSpPr>
          <p:nvPr>
            <p:ph type="title" idx="3"/>
          </p:nvPr>
        </p:nvSpPr>
        <p:spPr/>
        <p:txBody>
          <a:bodyPr/>
          <a:p>
            <a:r>
              <a:rPr altLang="en-US" lang="zh-CN"/>
              <a:t>提供适当的辅导与支持</a:t>
            </a:r>
            <a:endParaRPr altLang="en-US" lang="zh-CN"/>
          </a:p>
        </p:txBody>
      </p:sp>
      <p:sp>
        <p:nvSpPr>
          <p:cNvPr id="105023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3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4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4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4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4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4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5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5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在教学过程中注重学生的反馈，及时调整教学方法和策略。</a:t>
            </a:r>
            <a:endParaRPr altLang="en-US" dirty="0" sz="2400" lang="zh-CN">
              <a:latin typeface="+mn-ea"/>
              <a:ea typeface="+mn-ea"/>
            </a:endParaRPr>
          </a:p>
        </p:txBody>
      </p:sp>
      <p:sp>
        <p:nvSpPr>
          <p:cNvPr id="105025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培养学生的自主学习能力，鼓励学生独立思考和解决问题。</a:t>
            </a:r>
            <a:endParaRPr altLang="en-US" dirty="0" sz="2400" lang="zh-CN">
              <a:latin typeface="+mn-ea"/>
              <a:ea typeface="+mn-ea"/>
            </a:endParaRPr>
          </a:p>
        </p:txBody>
      </p:sp>
      <p:sp>
        <p:nvSpPr>
          <p:cNvPr id="105025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针对不同学生的特点，提供个性化的辅导，满足学生的需求。</a:t>
            </a:r>
            <a:endParaRPr altLang="en-US" dirty="0" sz="2400" lang="zh-CN">
              <a:latin typeface="+mn-ea"/>
              <a:ea typeface="+mn-ea"/>
            </a:endParaRPr>
          </a:p>
        </p:txBody>
      </p:sp>
      <p:sp>
        <p:nvSpPr>
          <p:cNvPr id="105025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给予学生适当的支持和鼓励，增强学生的学习自信心。</a:t>
            </a:r>
            <a:endParaRPr altLang="en-US" dirty="0" sz="2400" lang="zh-CN">
              <a:latin typeface="+mn-ea"/>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92" name="标题 1"/>
          <p:cNvSpPr>
            <a:spLocks noGrp="1"/>
          </p:cNvSpPr>
          <p:nvPr>
            <p:ph type="title" idx="4"/>
            <p:custDataLst>
              <p:tags r:id="rId1"/>
            </p:custDataLst>
          </p:nvPr>
        </p:nvSpPr>
        <p:spPr/>
        <p:txBody>
          <a:bodyPr>
            <a:normAutofit fontScale="90000"/>
          </a:bodyPr>
          <a:p>
            <a:r>
              <a:rPr altLang="en-US" lang="zh-CN"/>
              <a:t>评估与监控小学生的自主学习效果</a:t>
            </a:r>
            <a:endParaRPr altLang="en-US" lang="zh-CN"/>
          </a:p>
        </p:txBody>
      </p:sp>
      <p:sp>
        <p:nvSpPr>
          <p:cNvPr id="1050294"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50296" name="文本占位符 4"/>
          <p:cNvSpPr>
            <a:spLocks noGrp="1"/>
          </p:cNvSpPr>
          <p:nvPr>
            <p:ph type="body" idx="1"/>
            <p:custDataLst>
              <p:tags r:id="rId3"/>
            </p:custDataLst>
          </p:nvPr>
        </p:nvSpPr>
        <p:spPr/>
        <p:txBody>
          <a:bodyPr/>
          <a:p>
            <a:r>
              <a:rPr altLang="en-US" lang="zh-CN"/>
              <a:t>PART SIX</a:t>
            </a:r>
            <a:endParaRPr altLang="en-US" lang="zh-CN"/>
          </a:p>
        </p:txBody>
      </p:sp>
    </p:spTree>
    <p:custDataLst>
      <p:tags r:id="rId4"/>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338" name="标题 1"/>
          <p:cNvSpPr>
            <a:spLocks noGrp="1"/>
          </p:cNvSpPr>
          <p:nvPr>
            <p:ph type="title" idx="3"/>
          </p:nvPr>
        </p:nvSpPr>
        <p:spPr/>
        <p:txBody>
          <a:bodyPr/>
          <a:p>
            <a:r>
              <a:rPr altLang="en-US" lang="zh-CN"/>
              <a:t>设计有效的评估工具</a:t>
            </a:r>
            <a:endParaRPr altLang="en-US" lang="zh-CN"/>
          </a:p>
        </p:txBody>
      </p:sp>
      <p:sp>
        <p:nvSpPr>
          <p:cNvPr id="105034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观察法：观察学生在课堂和课下的学习行为，了解其自主学习能力。</a:t>
            </a:r>
            <a:endParaRPr altLang="en-US" dirty="0" sz="1200" lang="zh-CN" spc="150">
              <a:solidFill>
                <a:schemeClr val="tx1">
                  <a:lumMod val="65000"/>
                  <a:lumOff val="35000"/>
                </a:schemeClr>
              </a:solidFill>
              <a:latin typeface="+mn-ea"/>
              <a:sym typeface="+mn-ea"/>
            </a:endParaRPr>
          </a:p>
        </p:txBody>
      </p:sp>
      <p:sp>
        <p:nvSpPr>
          <p:cNvPr id="105034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问卷调查法：通过问卷了解学生对自主学习的态度和需求。</a:t>
            </a:r>
            <a:endParaRPr altLang="en-US" dirty="0" sz="1200" lang="zh-CN" spc="150">
              <a:solidFill>
                <a:schemeClr val="tx1">
                  <a:lumMod val="65000"/>
                  <a:lumOff val="35000"/>
                </a:schemeClr>
              </a:solidFill>
              <a:latin typeface="+mn-ea"/>
              <a:sym typeface="+mn-ea"/>
            </a:endParaRPr>
          </a:p>
        </p:txBody>
      </p:sp>
      <p:sp>
        <p:nvSpPr>
          <p:cNvPr id="105034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测试法：通过测试学生对知识掌握程度，评估其自主学习效果。</a:t>
            </a:r>
            <a:endParaRPr altLang="en-US" dirty="0" sz="1200" lang="zh-CN" spc="150">
              <a:solidFill>
                <a:schemeClr val="tx1">
                  <a:lumMod val="65000"/>
                  <a:lumOff val="35000"/>
                </a:schemeClr>
              </a:solidFill>
              <a:latin typeface="+mn-ea"/>
              <a:sym typeface="+mn-ea"/>
            </a:endParaRPr>
          </a:p>
        </p:txBody>
      </p:sp>
      <p:sp>
        <p:nvSpPr>
          <p:cNvPr id="105034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作品评价法：对学生的作品进行评价，了解其自主学习效果。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380" name="标题 1"/>
          <p:cNvSpPr>
            <a:spLocks noGrp="1"/>
          </p:cNvSpPr>
          <p:nvPr>
            <p:ph type="title" idx="3"/>
          </p:nvPr>
        </p:nvSpPr>
        <p:spPr/>
        <p:txBody>
          <a:bodyPr/>
          <a:p>
            <a:r>
              <a:rPr altLang="en-US" lang="zh-CN"/>
              <a:t>定期评估学生的学习进展</a:t>
            </a:r>
            <a:endParaRPr altLang="en-US" lang="zh-CN"/>
          </a:p>
        </p:txBody>
      </p:sp>
      <p:sp>
        <p:nvSpPr>
          <p:cNvPr id="105038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8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8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定期评估学生的学习进展是评估与监控自主学习效果的重要手段。</a:t>
            </a:r>
            <a:endParaRPr altLang="en-US" dirty="0" sz="2000" lang="zh-CN" spc="150">
              <a:solidFill>
                <a:schemeClr val="tx1">
                  <a:lumMod val="85000"/>
                  <a:lumOff val="15000"/>
                </a:schemeClr>
              </a:solidFill>
              <a:latin typeface="+mn-ea"/>
              <a:sym typeface="+mn-ea"/>
            </a:endParaRPr>
          </a:p>
        </p:txBody>
      </p:sp>
      <p:sp>
        <p:nvSpPr>
          <p:cNvPr id="105038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9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9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通过定期评估，教师可以了解学生的学习状况，发现学生的不足之处，并及时调整教学策略。</a:t>
            </a:r>
            <a:endParaRPr altLang="en-US" dirty="0" sz="2000" lang="zh-CN" spc="150">
              <a:solidFill>
                <a:schemeClr val="tx1">
                  <a:lumMod val="85000"/>
                  <a:lumOff val="15000"/>
                </a:schemeClr>
              </a:solidFill>
              <a:latin typeface="+mn-ea"/>
              <a:sym typeface="+mn-ea"/>
            </a:endParaRPr>
          </a:p>
        </p:txBody>
      </p:sp>
      <p:sp>
        <p:nvSpPr>
          <p:cNvPr id="105039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9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9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定期评估可以帮助学生了解自己的学习进度，发现自己的问题，并及时调整学习策略。</a:t>
            </a:r>
            <a:endParaRPr altLang="en-US" dirty="0" sz="2000" lang="zh-CN" spc="150">
              <a:solidFill>
                <a:schemeClr val="tx1">
                  <a:lumMod val="85000"/>
                  <a:lumOff val="15000"/>
                </a:schemeClr>
              </a:solidFill>
              <a:latin typeface="+mn-ea"/>
              <a:sym typeface="+mn-ea"/>
            </a:endParaRPr>
          </a:p>
        </p:txBody>
      </p:sp>
      <p:sp>
        <p:nvSpPr>
          <p:cNvPr id="105040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0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0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定期评估可以促进师生之间的交流与互动，增强学生的学习动力和自信心。</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438" name="标题 1"/>
          <p:cNvSpPr>
            <a:spLocks noGrp="1"/>
          </p:cNvSpPr>
          <p:nvPr>
            <p:ph type="title" idx="3"/>
          </p:nvPr>
        </p:nvSpPr>
        <p:spPr/>
        <p:txBody>
          <a:bodyPr/>
          <a:p>
            <a:r>
              <a:rPr altLang="en-US" lang="zh-CN"/>
              <a:t>分析评估结果，调整教学策略</a:t>
            </a:r>
            <a:endParaRPr altLang="en-US" lang="zh-CN"/>
          </a:p>
        </p:txBody>
      </p:sp>
      <p:sp>
        <p:nvSpPr>
          <p:cNvPr id="105044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4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4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4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4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5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5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5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5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5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6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6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6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6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6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7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7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7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76"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根据评估结果，分析学生的学习需求和弱点</a:t>
            </a:r>
            <a:endParaRPr altLang="en-US" dirty="0" sz="1200" lang="zh-CN" spc="150">
              <a:solidFill>
                <a:schemeClr val="tx1">
                  <a:lumMod val="65000"/>
                  <a:lumOff val="35000"/>
                </a:schemeClr>
              </a:solidFill>
              <a:latin typeface="+mn-ea"/>
              <a:sym typeface="+mn-ea"/>
            </a:endParaRPr>
          </a:p>
        </p:txBody>
      </p:sp>
      <p:sp>
        <p:nvSpPr>
          <p:cNvPr id="1050478"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定期评估教学效果，及时调整教学策略</a:t>
            </a:r>
            <a:endParaRPr altLang="en-US" dirty="0" sz="1200" lang="zh-CN" spc="150">
              <a:solidFill>
                <a:schemeClr val="tx1">
                  <a:lumMod val="65000"/>
                  <a:lumOff val="35000"/>
                </a:schemeClr>
              </a:solidFill>
              <a:latin typeface="+mn-ea"/>
              <a:sym typeface="+mn-ea"/>
            </a:endParaRPr>
          </a:p>
        </p:txBody>
      </p:sp>
      <p:sp>
        <p:nvSpPr>
          <p:cNvPr id="1050480"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制定个性化的学习计划，帮助学生提高自主学习能力</a:t>
            </a:r>
            <a:endParaRPr altLang="en-US" dirty="0" sz="1200" lang="zh-CN" spc="150">
              <a:solidFill>
                <a:schemeClr val="tx1">
                  <a:lumMod val="65000"/>
                  <a:lumOff val="35000"/>
                </a:schemeClr>
              </a:solidFill>
              <a:latin typeface="+mn-ea"/>
              <a:sym typeface="+mn-ea"/>
            </a:endParaRPr>
          </a:p>
        </p:txBody>
      </p:sp>
      <p:sp>
        <p:nvSpPr>
          <p:cNvPr id="1050482"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调整教学策略，以更好地满足学生的学习需求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516" name="标题 1"/>
          <p:cNvSpPr>
            <a:spLocks noGrp="1"/>
          </p:cNvSpPr>
          <p:nvPr>
            <p:ph type="title" idx="3"/>
          </p:nvPr>
        </p:nvSpPr>
        <p:spPr/>
        <p:txBody>
          <a:bodyPr/>
          <a:p>
            <a:r>
              <a:rPr altLang="en-US" lang="zh-CN"/>
              <a:t>培养学生的自我监控能力</a:t>
            </a:r>
            <a:endParaRPr altLang="en-US" lang="zh-CN"/>
          </a:p>
        </p:txBody>
      </p:sp>
      <p:sp>
        <p:nvSpPr>
          <p:cNvPr id="1050518" name="矩形: 圆角 44"/>
          <p:cNvSpPr/>
          <p:nvPr>
            <p:custDataLst>
              <p:tags r:id="rId1"/>
            </p:custDataLst>
          </p:nvPr>
        </p:nvSpPr>
        <p:spPr>
          <a:xfrm>
            <a:off x="608400" y="2320585"/>
            <a:ext cx="5339630" cy="1445908"/>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57" name="直接连接符 45"/>
          <p:cNvCxnSpPr>
            <a:cxnSpLocks/>
          </p:cNvCxnSpPr>
          <p:nvPr>
            <p:custDataLst>
              <p:tags r:id="rId2"/>
            </p:custDataLst>
          </p:nvPr>
        </p:nvCxnSpPr>
        <p:spPr>
          <a:xfrm>
            <a:off x="1820350" y="2628815"/>
            <a:ext cx="0" cy="829980"/>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50520" name="标题"/>
          <p:cNvSpPr txBox="1"/>
          <p:nvPr>
            <p:custDataLst>
              <p:tags r:id="rId3"/>
            </p:custDataLst>
          </p:nvPr>
        </p:nvSpPr>
        <p:spPr>
          <a:xfrm>
            <a:off x="738683" y="2441970"/>
            <a:ext cx="1081555" cy="120405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50522" name="正文"/>
          <p:cNvSpPr txBox="1"/>
          <p:nvPr>
            <p:custDataLst>
              <p:tags r:id="rId4"/>
            </p:custDataLst>
          </p:nvPr>
        </p:nvSpPr>
        <p:spPr>
          <a:xfrm>
            <a:off x="1901062" y="2429895"/>
            <a:ext cx="3954742" cy="1227777"/>
          </a:xfrm>
          <a:prstGeom prst="rect"/>
          <a:noFill/>
        </p:spPr>
        <p:txBody>
          <a:bodyPr anchor="ctr" anchorCtr="0" bIns="46800" lIns="90000" rIns="90000" rtlCol="0" tIns="46800" wrap="square">
            <a:normAutofit fontScale="92857"/>
          </a:bodyPr>
          <a:p>
            <a:pPr>
              <a:lnSpc>
                <a:spcPct val="150000"/>
              </a:lnSpc>
              <a:spcAft>
                <a:spcPts val="1000"/>
              </a:spcAft>
            </a:pPr>
            <a:r>
              <a:rPr altLang="en-US" dirty="0" sz="1400" lang="zh-CN" spc="150">
                <a:solidFill>
                  <a:schemeClr val="tx1">
                    <a:lumMod val="65000"/>
                    <a:lumOff val="35000"/>
                  </a:schemeClr>
                </a:solidFill>
                <a:latin typeface="+mn-ea"/>
              </a:rPr>
              <a:t>自我监控能力是自主学习的重要组成部分，对于小学生的自主学习效果评估与监控至关重要。</a:t>
            </a:r>
            <a:endParaRPr altLang="en-US" dirty="0" sz="1400" lang="zh-CN" spc="150">
              <a:solidFill>
                <a:schemeClr val="tx1">
                  <a:lumMod val="65000"/>
                  <a:lumOff val="35000"/>
                </a:schemeClr>
              </a:solidFill>
              <a:latin typeface="+mn-ea"/>
            </a:endParaRPr>
          </a:p>
        </p:txBody>
      </p:sp>
      <p:sp>
        <p:nvSpPr>
          <p:cNvPr id="1050524" name="矩形: 圆角 48"/>
          <p:cNvSpPr/>
          <p:nvPr>
            <p:custDataLst>
              <p:tags r:id="rId5"/>
            </p:custDataLst>
          </p:nvPr>
        </p:nvSpPr>
        <p:spPr>
          <a:xfrm>
            <a:off x="6237900" y="2320585"/>
            <a:ext cx="5339630" cy="1445908"/>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59" name="直接连接符 49"/>
          <p:cNvCxnSpPr>
            <a:cxnSpLocks/>
          </p:cNvCxnSpPr>
          <p:nvPr>
            <p:custDataLst>
              <p:tags r:id="rId6"/>
            </p:custDataLst>
          </p:nvPr>
        </p:nvCxnSpPr>
        <p:spPr>
          <a:xfrm>
            <a:off x="7449851" y="2628815"/>
            <a:ext cx="0" cy="829980"/>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50526" name="标题"/>
          <p:cNvSpPr txBox="1"/>
          <p:nvPr>
            <p:custDataLst>
              <p:tags r:id="rId7"/>
            </p:custDataLst>
          </p:nvPr>
        </p:nvSpPr>
        <p:spPr>
          <a:xfrm>
            <a:off x="6368183" y="2441970"/>
            <a:ext cx="1081555" cy="120405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50528" name="正文"/>
          <p:cNvSpPr txBox="1"/>
          <p:nvPr>
            <p:custDataLst>
              <p:tags r:id="rId8"/>
            </p:custDataLst>
          </p:nvPr>
        </p:nvSpPr>
        <p:spPr>
          <a:xfrm>
            <a:off x="7529927" y="2429895"/>
            <a:ext cx="3954742" cy="1227777"/>
          </a:xfrm>
          <a:prstGeom prst="rect"/>
          <a:noFill/>
        </p:spPr>
        <p:txBody>
          <a:bodyPr anchor="ctr" anchorCtr="0" bIns="46800" lIns="90000" rIns="90000" rtlCol="0" tIns="46800" wrap="square">
            <a:normAutofit fontScale="92857" lnSpcReduction="10000"/>
          </a:bodyPr>
          <a:p>
            <a:pPr>
              <a:lnSpc>
                <a:spcPct val="150000"/>
              </a:lnSpc>
              <a:spcAft>
                <a:spcPts val="1000"/>
              </a:spcAft>
            </a:pPr>
            <a:r>
              <a:rPr altLang="en-US" dirty="0" sz="1400" lang="zh-CN" spc="150">
                <a:solidFill>
                  <a:schemeClr val="tx1">
                    <a:lumMod val="65000"/>
                    <a:lumOff val="35000"/>
                  </a:schemeClr>
                </a:solidFill>
                <a:latin typeface="+mn-ea"/>
              </a:rPr>
              <a:t>教师可以通过引导学生制定学习计划、监控学习进度、反思学习过程等方式，培养学生的自我监控能力。</a:t>
            </a:r>
            <a:endParaRPr altLang="en-US" dirty="0" sz="1400" lang="zh-CN" spc="150">
              <a:solidFill>
                <a:schemeClr val="tx1">
                  <a:lumMod val="65000"/>
                  <a:lumOff val="35000"/>
                </a:schemeClr>
              </a:solidFill>
              <a:latin typeface="+mn-ea"/>
            </a:endParaRPr>
          </a:p>
        </p:txBody>
      </p:sp>
      <p:sp>
        <p:nvSpPr>
          <p:cNvPr id="1050530" name="矩形: 圆角 53"/>
          <p:cNvSpPr/>
          <p:nvPr>
            <p:custDataLst>
              <p:tags r:id="rId9"/>
            </p:custDataLst>
          </p:nvPr>
        </p:nvSpPr>
        <p:spPr>
          <a:xfrm>
            <a:off x="608400" y="3974226"/>
            <a:ext cx="5339630" cy="1445908"/>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61" name="直接连接符 54"/>
          <p:cNvCxnSpPr>
            <a:cxnSpLocks/>
          </p:cNvCxnSpPr>
          <p:nvPr>
            <p:custDataLst>
              <p:tags r:id="rId10"/>
            </p:custDataLst>
          </p:nvPr>
        </p:nvCxnSpPr>
        <p:spPr>
          <a:xfrm>
            <a:off x="1820350" y="4282457"/>
            <a:ext cx="0" cy="829980"/>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50532" name="标题"/>
          <p:cNvSpPr txBox="1"/>
          <p:nvPr>
            <p:custDataLst>
              <p:tags r:id="rId11"/>
            </p:custDataLst>
          </p:nvPr>
        </p:nvSpPr>
        <p:spPr>
          <a:xfrm>
            <a:off x="738683" y="4094977"/>
            <a:ext cx="1081555" cy="120405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50534" name="正文"/>
          <p:cNvSpPr txBox="1"/>
          <p:nvPr>
            <p:custDataLst>
              <p:tags r:id="rId12"/>
            </p:custDataLst>
          </p:nvPr>
        </p:nvSpPr>
        <p:spPr>
          <a:xfrm>
            <a:off x="1901062" y="4083537"/>
            <a:ext cx="3954742" cy="1227777"/>
          </a:xfrm>
          <a:prstGeom prst="rect"/>
          <a:noFill/>
        </p:spPr>
        <p:txBody>
          <a:bodyPr anchor="ctr" anchorCtr="0" bIns="46800" lIns="90000" rIns="90000" rtlCol="0" tIns="46800" wrap="square">
            <a:normAutofit fontScale="92857" lnSpcReduction="10000"/>
          </a:bodyPr>
          <a:p>
            <a:pPr>
              <a:lnSpc>
                <a:spcPct val="150000"/>
              </a:lnSpc>
              <a:spcAft>
                <a:spcPts val="1000"/>
              </a:spcAft>
            </a:pPr>
            <a:r>
              <a:rPr altLang="en-US" dirty="0" sz="1400" lang="zh-CN" spc="150">
                <a:solidFill>
                  <a:schemeClr val="tx1">
                    <a:lumMod val="65000"/>
                    <a:lumOff val="35000"/>
                  </a:schemeClr>
                </a:solidFill>
                <a:latin typeface="+mn-ea"/>
              </a:rPr>
              <a:t>家长也可以在家庭教育中发挥重要作用，通过监督孩子的学习情况、鼓励孩子自我评价等方式，促进孩子的自我监控能力发展。</a:t>
            </a:r>
            <a:endParaRPr altLang="en-US" dirty="0" sz="1400" lang="zh-CN" spc="150">
              <a:solidFill>
                <a:schemeClr val="tx1">
                  <a:lumMod val="65000"/>
                  <a:lumOff val="35000"/>
                </a:schemeClr>
              </a:solidFill>
              <a:latin typeface="+mn-ea"/>
            </a:endParaRPr>
          </a:p>
        </p:txBody>
      </p:sp>
      <p:sp>
        <p:nvSpPr>
          <p:cNvPr id="1050536" name="矩形: 圆角 57"/>
          <p:cNvSpPr/>
          <p:nvPr>
            <p:custDataLst>
              <p:tags r:id="rId13"/>
            </p:custDataLst>
          </p:nvPr>
        </p:nvSpPr>
        <p:spPr>
          <a:xfrm>
            <a:off x="6237900" y="3974226"/>
            <a:ext cx="5339630" cy="1445908"/>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63" name="直接连接符 58"/>
          <p:cNvCxnSpPr>
            <a:cxnSpLocks/>
          </p:cNvCxnSpPr>
          <p:nvPr>
            <p:custDataLst>
              <p:tags r:id="rId14"/>
            </p:custDataLst>
          </p:nvPr>
        </p:nvCxnSpPr>
        <p:spPr>
          <a:xfrm>
            <a:off x="7449851" y="4282457"/>
            <a:ext cx="0" cy="829980"/>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50538" name="标题"/>
          <p:cNvSpPr txBox="1"/>
          <p:nvPr>
            <p:custDataLst>
              <p:tags r:id="rId15"/>
            </p:custDataLst>
          </p:nvPr>
        </p:nvSpPr>
        <p:spPr>
          <a:xfrm>
            <a:off x="6368183" y="4094977"/>
            <a:ext cx="1081555" cy="120405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50540" name="正文"/>
          <p:cNvSpPr txBox="1"/>
          <p:nvPr>
            <p:custDataLst>
              <p:tags r:id="rId16"/>
            </p:custDataLst>
          </p:nvPr>
        </p:nvSpPr>
        <p:spPr>
          <a:xfrm>
            <a:off x="7529927" y="4083537"/>
            <a:ext cx="3954742" cy="1227777"/>
          </a:xfrm>
          <a:prstGeom prst="rect"/>
          <a:noFill/>
        </p:spPr>
        <p:txBody>
          <a:bodyPr anchor="ctr" anchorCtr="0" bIns="46800" lIns="90000" rIns="90000" rtlCol="0" tIns="46800" wrap="square">
            <a:normAutofit fontScale="92857" lnSpcReduction="10000"/>
          </a:bodyPr>
          <a:p>
            <a:pPr>
              <a:lnSpc>
                <a:spcPct val="150000"/>
              </a:lnSpc>
              <a:spcAft>
                <a:spcPts val="1000"/>
              </a:spcAft>
            </a:pPr>
            <a:r>
              <a:rPr altLang="en-US" dirty="0" sz="1400" lang="zh-CN" spc="150">
                <a:solidFill>
                  <a:schemeClr val="tx1">
                    <a:lumMod val="65000"/>
                    <a:lumOff val="35000"/>
                  </a:schemeClr>
                </a:solidFill>
                <a:latin typeface="+mn-ea"/>
              </a:rPr>
              <a:t>评估与监控小学生的自主学习效果，需要综合考虑学生的自我监控能力、学习策略应用情况等多方面因素。</a:t>
            </a:r>
            <a:endParaRPr altLang="en-US" dirty="0" sz="1400" lang="zh-CN" spc="150">
              <a:solidFill>
                <a:schemeClr val="tx1">
                  <a:lumMod val="65000"/>
                  <a:lumOff val="35000"/>
                </a:schemeClr>
              </a:solidFill>
              <a:latin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574" name="文本占位符 2"/>
          <p:cNvSpPr>
            <a:spLocks noGrp="1"/>
          </p:cNvSpPr>
          <p:nvPr>
            <p:ph type="body" idx="3"/>
            <p:custDataLst>
              <p:tags r:id="rId1"/>
            </p:custDataLst>
          </p:nvPr>
        </p:nvSpPr>
        <p:spPr>
          <a:xfrm>
            <a:off x="1463143" y="6107907"/>
            <a:ext cx="1752600" cy="363176"/>
          </a:xfrm>
        </p:spPr>
        <p:txBody>
          <a:bodyPr/>
          <a:p>
            <a:r>
              <a:rPr altLang="en-US" lang="zh-CN"/>
              <a:t>汇报人：</a:t>
            </a:r>
            <a:r>
              <a:rPr altLang="zh-CN" lang="en-US"/>
              <a:t>XX</a:t>
            </a:r>
            <a:endParaRPr altLang="en-US" lang="zh-CN"/>
          </a:p>
        </p:txBody>
      </p:sp>
      <p:sp>
        <p:nvSpPr>
          <p:cNvPr id="1050576" name="标题 3"/>
          <p:cNvSpPr>
            <a:spLocks noGrp="1"/>
          </p:cNvSpPr>
          <p:nvPr>
            <p:ph type="title" idx="1"/>
            <p:custDataLst>
              <p:tags r:id="rId2"/>
            </p:custDataLst>
          </p:nvPr>
        </p:nvSpPr>
        <p:spPr/>
        <p:txBody>
          <a:bodyPr/>
          <a:p>
            <a:r>
              <a:rPr altLang="en-US" lang="zh-CN"/>
              <a:t>感谢</a:t>
            </a:r>
            <a:endParaRPr altLang="en-US" lang="zh-CN"/>
          </a:p>
          <a:p>
            <a:r>
              <a:rPr altLang="en-US" lang="zh-CN"/>
              <a:t>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10.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4.xml><?xml version="1.0" encoding="utf-8"?>
<p:tagLst xmlns:p="http://schemas.openxmlformats.org/presentationml/2006/main">
  <p:tag name="KSO_WM_UNIT_ISCONTENTSTITLE" val="0"/>
  <p:tag name="KSO_WM_UNIT_ISNUMDGMTITLE" val="0"/>
  <p:tag name="KSO_WM_UNIT_PRESET_TEXT" val="C O N T E N T 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CONTENT_GROUP_TYPE" val="contentchip"/>
  <p:tag name="KSO_WM_UNIT_TYPE" val="i"/>
  <p:tag name="KSO_WM_UNIT_INDEX" val="1"/>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7.xml><?xml version="1.0" encoding="utf-8"?>
<p:tagLst xmlns:p="http://schemas.openxmlformats.org/presentationml/2006/main">
  <p:tag name="KSO_WM_UNIT_SUBTYPE" val="d"/>
  <p:tag name="KSO_WM_UNIT_PRESET_TEXT" val="https://www.docer.com"/>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3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9.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9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9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93.xml><?xml version="1.0" encoding="utf-8"?>
<p:tagLst xmlns:p="http://schemas.openxmlformats.org/presentationml/2006/main">
  <p:tag name="KSO_WM_UNIT_ISCONTENTSTITLE" val="0"/>
  <p:tag name="KSO_WM_UNIT_ISNUMDGMTITLE" val="0"/>
  <p:tag name="KSO_WM_UNIT_PRESET_TEXT" val="感谢 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0"/>
  <p:tag name="KSO_WM_SPECIAL_SOURCE" val="bdnull"/>
  <p:tag name="KSO_WM_TEMPLATE_THUMBS_INDEX" val="1、9"/>
</p:tagLst>
</file>

<file path=ppt/tags/tag10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1*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10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1*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 name="KSO_WM_UNIT_PRESET_TEXT" val="单击此处添加副标题内容"/>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1*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文档标题"/>
</p:tagLst>
</file>

<file path=ppt/tags/tag108.xml><?xml version="1.0" encoding="utf-8"?>
<p:tagLst xmlns:p="http://schemas.openxmlformats.org/presentationml/2006/main">
  <p:tag name="KSO_WM_SLIDE_ID" val="custom2023030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30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52.5&quot;,&quot;top&quot;:&quot;72.25&quot;,&quot;width&quot;:&quot;514.2&quot;,&quot;height&quot;:&quot;263.3&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6*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UNIT_PRESET_TEXT" val="C O N T E N T S"/>
</p:tagLst>
</file>

<file path=ppt/tags/tag11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6*a*1"/>
  <p:tag name="KSO_WM_TEMPLATE_CATEGORY" val="custom"/>
  <p:tag name="KSO_WM_TEMPLATE_INDEX" val="20230300"/>
  <p:tag name="KSO_WM_UNIT_LAYERLEVEL" val="1"/>
  <p:tag name="KSO_WM_TAG_VERSION" val="1.0"/>
  <p:tag name="KSO_WM_BEAUTIFY_FLAG" val="#wm#"/>
  <p:tag name="KSO_WM_DIAGRAM_GROUP_CODE" val="l1-1"/>
  <p:tag name="KSO_WM_UNIT_PRESET_TEXT" val="目录"/>
</p:tagLst>
</file>

<file path=ppt/tags/tag111.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6*l_h_i*1_1_1"/>
  <p:tag name="KSO_WM_TEMPLATE_CATEGORY" val="custom"/>
  <p:tag name="KSO_WM_TEMPLATE_INDEX" val="20230300"/>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0_6*l_h_i*1_1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6*l_h_a*1_1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6*l_h_i*1_2_1"/>
  <p:tag name="KSO_WM_TEMPLATE_CATEGORY" val="custom"/>
  <p:tag name="KSO_WM_TEMPLATE_INDEX" val="20230300"/>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0_6*l_h_i*1_2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6*l_h_a*1_2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6*l_h_i*1_3_1"/>
  <p:tag name="KSO_WM_TEMPLATE_CATEGORY" val="custom"/>
  <p:tag name="KSO_WM_TEMPLATE_INDEX" val="20230300"/>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0_6*l_h_i*1_3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6*l_h_a*1_3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6*l_h_i*1_4_1"/>
  <p:tag name="KSO_WM_TEMPLATE_CATEGORY" val="custom"/>
  <p:tag name="KSO_WM_TEMPLATE_INDEX" val="20230300"/>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0_6*l_h_i*1_4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6*l_h_a*1_4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6*l_h_i*1_5_1"/>
  <p:tag name="KSO_WM_TEMPLATE_CATEGORY" val="custom"/>
  <p:tag name="KSO_WM_TEMPLATE_INDEX" val="20230300"/>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0_6*l_h_i*1_5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6*l_h_a*1_5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6*l_h_i*1_6_1"/>
  <p:tag name="KSO_WM_TEMPLATE_CATEGORY" val="custom"/>
  <p:tag name="KSO_WM_TEMPLATE_INDEX" val="20230300"/>
  <p:tag name="KSO_WM_UNIT_LAYERLEVEL" val="1_1_1"/>
  <p:tag name="KSO_WM_TAG_VERSION" val="1.0"/>
  <p:tag name="KSO_WM_DIAGRAM_GROUP_CODE" val="l1-1"/>
  <p:tag name="KSO_WM_UNIT_TYPE" val="l_h_i"/>
  <p:tag name="KSO_WM_UNIT_INDEX" val="1_6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300_6*l_h_i*1_6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6*l_h_a*1_6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SLIDE_ID" val="custom2023030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300"/>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31.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3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ONE"/>
</p:tagLst>
</file>

<file path=ppt/tags/tag133.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4*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4*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4*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4*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4*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4*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4*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4*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75.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7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WO"/>
</p:tagLst>
</file>

<file path=ppt/tags/tag177.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27.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2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HREE"/>
</p:tagLst>
</file>

<file path=ppt/tags/tag229.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71.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7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OUR"/>
</p:tagLst>
</file>

<file path=ppt/tags/tag273.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32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3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IVE"/>
</p:tagLst>
</file>

<file path=ppt/tags/tag33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38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38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SIX"/>
</p:tagLst>
</file>

<file path=ppt/tags/tag39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3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8_3*l_h_i*1_1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8_3*l_h_i*1_1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8_3*l_h_a*1_1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8_3*l_h_f*1_1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8_3*l_h_i*1_2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8_3*l_h_i*1_2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8_3*l_h_a*1_2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8_3*l_h_f*1_2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8_3*l_h_i*1_3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8_3*l_h_i*1_3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8_3*l_h_a*1_3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8_3*l_h_f*1_3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8_3*l_h_i*1_4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8_3*l_h_i*1_4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8_3*l_h_a*1_4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8_3*l_h_f*1_4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9*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4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9*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感谢 您的观看"/>
</p:tagLst>
</file>

<file path=ppt/tags/tag454.xml><?xml version="1.0" encoding="utf-8"?>
<p:tagLst xmlns:p="http://schemas.openxmlformats.org/presentationml/2006/main">
  <p:tag name="KSO_WM_SLIDE_ID" val="custom2023030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0"/>
  <p:tag name="KSO_WM_SLIDE_TYPE" val="endPage"/>
  <p:tag name="KSO_WM_SLIDE_SUBTYPE" val="pureTxt"/>
  <p:tag name="KSO_WM_SLIDE_LAYOUT" val="a_f"/>
  <p:tag name="KSO_WM_SLIDE_LAYOUT_CNT" val="1_1"/>
  <p:tag name="KSO_WM_SPECIAL_SOURCE" val="bdnull"/>
  <p:tag name="KSO_WM_SLIDE_CONTENT_AREA" val="{&quot;left&quot;:&quot;67.99992&quot;,&quot;top&quot;:&quot;112.45&quot;,&quot;width&quot;:&quot;558.2858&quot;,&quot;height&quot;:&quot;274.9786&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A5043"/>
      </a:dk2>
      <a:lt2>
        <a:srgbClr val="F2F8F6"/>
      </a:lt2>
      <a:accent1>
        <a:srgbClr val="549A54"/>
      </a:accent1>
      <a:accent2>
        <a:srgbClr val="4E9574"/>
      </a:accent2>
      <a:accent3>
        <a:srgbClr val="499094"/>
      </a:accent3>
      <a:accent4>
        <a:srgbClr val="66958F"/>
      </a:accent4>
      <a:accent5>
        <a:srgbClr val="A7A666"/>
      </a:accent5>
      <a:accent6>
        <a:srgbClr val="E7B63D"/>
      </a:accent6>
      <a:hlink>
        <a:srgbClr val="FFC000"/>
      </a:hlink>
      <a:folHlink>
        <a:srgbClr val="0EE29F"/>
      </a:folHlink>
    </a:clrScheme>
    <a:fontScheme name="自定义 30">
      <a:majorFont>
        <a:latin typeface="站酷文艺体"/>
        <a:ea typeface="站酷文艺体"/>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1D6E7"/>
        </a:solidFill>
        <a:ln>
          <a:noFill/>
        </a:ln>
      </a:spPr>
      <a:bodyPr anchor="ctr" rtlCol="0"/>
      <a:lstStyle>
        <a:defPPr algn="ctr">
          <a:defRPr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2024-01-03T10:03:59Z</dcterms:created>
  <dcterms:modified xsi:type="dcterms:W3CDTF">2024-01-03T10:03:59Z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eb0ccb9292a14152aaf3ac03c6864f58_21</vt:lpwstr>
  </property>
</Properties>
</file>