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5644" r:id="rId1"/>
    <p:sldMasterId id="2147505681" r:id="rId2"/>
  </p:sldMasterIdLst>
  <p:notesMasterIdLst>
    <p:notesMasterId r:id="rId3"/>
  </p:notesMasterIdLst>
  <p:sldIdLst>
    <p:sldId id="10694" r:id="rId4"/>
    <p:sldId id="10698" r:id="rId5"/>
    <p:sldId id="10701" r:id="rId6"/>
    <p:sldId id="10704" r:id="rId7"/>
    <p:sldId id="10710" r:id="rId9"/>
    <p:sldId id="10713" r:id="rId10"/>
    <p:sldId id="10716" r:id="rId11"/>
    <p:sldId id="10719" r:id="rId12"/>
    <p:sldId id="10725" r:id="rId14"/>
    <p:sldId id="10728" r:id="rId15"/>
    <p:sldId id="10731" r:id="rId16"/>
    <p:sldId id="10734" r:id="rId17"/>
    <p:sldId id="10737" r:id="rId18"/>
    <p:sldId id="10743" r:id="rId20"/>
    <p:sldId id="10746" r:id="rId21"/>
    <p:sldId id="10749" r:id="rId22"/>
    <p:sldId id="10752" r:id="rId23"/>
    <p:sldId id="10755" r:id="rId24"/>
    <p:sldId id="10761" r:id="rId26"/>
    <p:sldId id="10764" r:id="rId27"/>
    <p:sldId id="10767" r:id="rId28"/>
    <p:sldId id="10770" r:id="rId29"/>
    <p:sldId id="10773" r:id="rId30"/>
    <p:sldId id="10779" r:id="rId32"/>
    <p:sldId id="10782" r:id="rId33"/>
    <p:sldId id="10785" r:id="rId34"/>
    <p:sldId id="10788" r:id="rId35"/>
    <p:sldId id="10791" r:id="rId36"/>
    <p:sldId id="10797" r:id="rId38"/>
    <p:sldId id="10800" r:id="rId39"/>
    <p:sldId id="10803" r:id="rId40"/>
    <p:sldId id="10806" r:id="rId41"/>
    <p:sldId id="10809" r:id="rId4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slide" Target="slides/slide31.xml"/><Relationship Id="rId41" Type="http://schemas.openxmlformats.org/officeDocument/2006/relationships/slide" Target="slides/slide32.xml"/><Relationship Id="rId42" Type="http://schemas.openxmlformats.org/officeDocument/2006/relationships/slide" Target="slides/slide33.xml"/><Relationship Id="rId43" Type="http://schemas.openxmlformats.org/officeDocument/2006/relationships/tableStyles" Target="tableStyles.xml"/><Relationship Id="rId44" Type="http://schemas.openxmlformats.org/officeDocument/2006/relationships/presProps" Target="presProps.xml"/><Relationship Id="rId45" Type="http://schemas.openxmlformats.org/officeDocument/2006/relationships/viewProps" Target="viewProps.xml"/><Relationship Id="rId4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8" name="幻灯片图像占位符 1"/>
          <p:cNvSpPr>
            <a:spLocks noChangeAspect="1" noRot="1" noGrp="1"/>
          </p:cNvSpPr>
          <p:nvPr>
            <p:ph type="sldImg" idx="2"/>
          </p:nvPr>
        </p:nvSpPr>
        <p:spPr/>
      </p:sp>
      <p:sp>
        <p:nvSpPr>
          <p:cNvPr id="104868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image" Target="../media/image1.png"/><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tags" Target="../tags/tag21.xml"/><Relationship Id="rId3" Type="http://schemas.openxmlformats.org/officeDocument/2006/relationships/tags" Target="../tags/tag22.xml"/><Relationship Id="rId4" Type="http://schemas.openxmlformats.org/officeDocument/2006/relationships/tags" Target="../tags/tag23.xml"/><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image" Target="../media/image2.png"/><Relationship Id="rId8" Type="http://schemas.openxmlformats.org/officeDocument/2006/relationships/tags" Target="../tags/tag26.xml"/><Relationship Id="rId9" Type="http://schemas.openxmlformats.org/officeDocument/2006/relationships/tags" Target="../tags/tag27.xml"/><Relationship Id="rId10" Type="http://schemas.openxmlformats.org/officeDocument/2006/relationships/tags" Target="../tags/tag28.xml"/><Relationship Id="rId11" Type="http://schemas.openxmlformats.org/officeDocument/2006/relationships/tags" Target="../tags/tag29.xml"/><Relationship Id="rId12" Type="http://schemas.openxmlformats.org/officeDocument/2006/relationships/tags" Target="../tags/tag30.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image" Target="../media/image2.png"/><Relationship Id="rId9" Type="http://schemas.openxmlformats.org/officeDocument/2006/relationships/tags" Target="../tags/tag38.xml"/><Relationship Id="rId10" Type="http://schemas.openxmlformats.org/officeDocument/2006/relationships/tags" Target="../tags/tag39.xml"/><Relationship Id="rId11" Type="http://schemas.openxmlformats.org/officeDocument/2006/relationships/tags" Target="../tags/tag40.xml"/><Relationship Id="rId12" Type="http://schemas.openxmlformats.org/officeDocument/2006/relationships/tags" Target="../tags/tag41.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tags" Target="../tags/tag52.xml"/><Relationship Id="rId6" Type="http://schemas.openxmlformats.org/officeDocument/2006/relationships/tags" Target="../tags/tag53.xml"/><Relationship Id="rId7" Type="http://schemas.openxmlformats.org/officeDocument/2006/relationships/tags" Target="../tags/tag54.xml"/><Relationship Id="rId8" Type="http://schemas.openxmlformats.org/officeDocument/2006/relationships/tags" Target="../tags/tag55.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tags" Target="../tags/tag61.xml"/><Relationship Id="rId3" Type="http://schemas.openxmlformats.org/officeDocument/2006/relationships/tags" Target="../tags/tag62.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tags" Target="../tags/tag69.xml"/><Relationship Id="rId4" Type="http://schemas.openxmlformats.org/officeDocument/2006/relationships/tags" Target="../tags/tag70.xml"/><Relationship Id="rId5" Type="http://schemas.openxmlformats.org/officeDocument/2006/relationships/tags" Target="../tags/tag71.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image" Target="../media/image1.png"/><Relationship Id="rId7" Type="http://schemas.openxmlformats.org/officeDocument/2006/relationships/tags" Target="../tags/tag77.xml"/><Relationship Id="rId8" Type="http://schemas.openxmlformats.org/officeDocument/2006/relationships/tags" Target="../tags/tag78.xml"/><Relationship Id="rId9" Type="http://schemas.openxmlformats.org/officeDocument/2006/relationships/tags" Target="../tags/tag79.xml"/><Relationship Id="rId10" Type="http://schemas.openxmlformats.org/officeDocument/2006/relationships/tags" Target="../tags/tag80.xml"/><Relationship Id="rId11" Type="http://schemas.openxmlformats.org/officeDocument/2006/relationships/tags" Target="../tags/tag81.xml"/><Relationship Id="rId12" Type="http://schemas.openxmlformats.org/officeDocument/2006/relationships/tags" Target="../tags/tag82.xml"/><Relationship Id="rId13" Type="http://schemas.openxmlformats.org/officeDocument/2006/relationships/tags" Target="../tags/tag83.xml"/><Relationship Id="rId14" Type="http://schemas.openxmlformats.org/officeDocument/2006/relationships/tags" Target="../tags/tag84.xml"/><Relationship Id="rId15" Type="http://schemas.openxmlformats.org/officeDocument/2006/relationships/tags" Target="../tags/tag85.xml"/><Relationship Id="rId16" Type="http://schemas.openxmlformats.org/officeDocument/2006/relationships/tags" Target="../tags/tag86.xml"/><Relationship Id="rId17" Type="http://schemas.openxmlformats.org/officeDocument/2006/relationships/tags" Target="../tags/tag87.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8"/>
          <p:cNvCxnSpPr>
            <a:cxnSpLocks/>
          </p:cNvCxnSpPr>
          <p:nvPr userDrawn="1">
            <p:custDataLst>
              <p:tags r:id="rId2"/>
            </p:custDataLst>
          </p:nvPr>
        </p:nvCxnSpPr>
        <p:spPr>
          <a:xfrm>
            <a:off x="2376170" y="1605280"/>
            <a:ext cx="0" cy="520700"/>
          </a:xfrm>
          <a:prstGeom prst="line"/>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1048678" name="任意多边形: 形状 26"/>
          <p:cNvSpPr/>
          <p:nvPr userDrawn="1">
            <p:custDataLst>
              <p:tags r:id="rId3"/>
            </p:custDataLst>
          </p:nvPr>
        </p:nvSpPr>
        <p:spPr>
          <a:xfrm>
            <a:off x="3295650" y="2698750"/>
            <a:ext cx="3410585" cy="4159250"/>
          </a:xfrm>
          <a:custGeom>
            <a:avLst/>
            <a:gdLst>
              <a:gd name="connsiteX0" fmla="*/ 2358592 w 6679320"/>
              <a:gd name="connsiteY0" fmla="*/ 0 h 4799351"/>
              <a:gd name="connsiteX1" fmla="*/ 2358592 w 6679320"/>
              <a:gd name="connsiteY1" fmla="*/ 2484776 h 4799351"/>
              <a:gd name="connsiteX2" fmla="*/ 3287279 w 6679320"/>
              <a:gd name="connsiteY2" fmla="*/ 2484776 h 4799351"/>
              <a:gd name="connsiteX3" fmla="*/ 3287279 w 6679320"/>
              <a:gd name="connsiteY3" fmla="*/ 640123 h 4799351"/>
              <a:gd name="connsiteX4" fmla="*/ 6679320 w 6679320"/>
              <a:gd name="connsiteY4" fmla="*/ 4799351 h 4799351"/>
              <a:gd name="connsiteX5" fmla="*/ 0 w 6679320"/>
              <a:gd name="connsiteY5" fmla="*/ 4789139 h 4799351"/>
              <a:gd name="connsiteX6" fmla="*/ 0 w 6679320"/>
              <a:gd name="connsiteY6" fmla="*/ 2241779 h 4799351"/>
              <a:gd name="connsiteX7" fmla="*/ 1941472 w 6679320"/>
              <a:gd name="connsiteY7" fmla="*/ 392652 h 479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1" h="6550">
                <a:moveTo>
                  <a:pt x="0" y="2905"/>
                </a:moveTo>
                <a:lnTo>
                  <a:pt x="29" y="2905"/>
                </a:lnTo>
                <a:lnTo>
                  <a:pt x="29" y="0"/>
                </a:lnTo>
                <a:lnTo>
                  <a:pt x="5371" y="6550"/>
                </a:lnTo>
                <a:lnTo>
                  <a:pt x="0" y="6542"/>
                </a:lnTo>
                <a:lnTo>
                  <a:pt x="0" y="2905"/>
                </a:ln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680" name="任意多边形: 形状 13"/>
          <p:cNvSpPr/>
          <p:nvPr userDrawn="1">
            <p:custDataLst>
              <p:tags r:id="rId4"/>
            </p:custDataLst>
          </p:nvPr>
        </p:nvSpPr>
        <p:spPr>
          <a:xfrm>
            <a:off x="-5715" y="1609725"/>
            <a:ext cx="3380105" cy="2212975"/>
          </a:xfrm>
          <a:custGeom>
            <a:avLst/>
            <a:gdLst>
              <a:gd name="connsiteX0" fmla="*/ 0 w 2895600"/>
              <a:gd name="connsiteY0" fmla="*/ 2197100 h 2197100"/>
              <a:gd name="connsiteX1" fmla="*/ 2374900 w 2895600"/>
              <a:gd name="connsiteY1" fmla="*/ 0 h 2197100"/>
              <a:gd name="connsiteX2" fmla="*/ 2895600 w 2895600"/>
              <a:gd name="connsiteY2" fmla="*/ 596900 h 2197100"/>
              <a:gd name="connsiteX0-1" fmla="*/ 0 w 2590800"/>
              <a:gd name="connsiteY0-2" fmla="*/ 2197100 h 2197100"/>
              <a:gd name="connsiteX1-3" fmla="*/ 2374900 w 2590800"/>
              <a:gd name="connsiteY1-4" fmla="*/ 0 h 2197100"/>
              <a:gd name="connsiteX2-5" fmla="*/ 2590800 w 2590800"/>
              <a:gd name="connsiteY2-6" fmla="*/ 225425 h 2197100"/>
              <a:gd name="connsiteX0-7" fmla="*/ 0 w 2590800"/>
              <a:gd name="connsiteY0-8" fmla="*/ 2197100 h 2197100"/>
              <a:gd name="connsiteX1-9" fmla="*/ 2374900 w 2590800"/>
              <a:gd name="connsiteY1-10" fmla="*/ 0 h 2197100"/>
              <a:gd name="connsiteX2-11" fmla="*/ 2590800 w 2590800"/>
              <a:gd name="connsiteY2-12" fmla="*/ 225425 h 2197100"/>
              <a:gd name="connsiteX0-13" fmla="*/ 0 w 2590800"/>
              <a:gd name="connsiteY0-14" fmla="*/ 2197100 h 2197100"/>
              <a:gd name="connsiteX1-15" fmla="*/ 2374900 w 2590800"/>
              <a:gd name="connsiteY1-16" fmla="*/ 0 h 2197100"/>
              <a:gd name="connsiteX2-17" fmla="*/ 2590800 w 2590800"/>
              <a:gd name="connsiteY2-18" fmla="*/ 225425 h 2197100"/>
              <a:gd name="connsiteX0-19" fmla="*/ 0 w 2590800"/>
              <a:gd name="connsiteY0-20" fmla="*/ 2211388 h 2211388"/>
              <a:gd name="connsiteX1-21" fmla="*/ 2379663 w 2590800"/>
              <a:gd name="connsiteY1-22" fmla="*/ 0 h 2211388"/>
              <a:gd name="connsiteX2-23" fmla="*/ 2590800 w 2590800"/>
              <a:gd name="connsiteY2-24" fmla="*/ 239713 h 2211388"/>
              <a:gd name="connsiteX0-25" fmla="*/ 0 w 2531640"/>
              <a:gd name="connsiteY0-26" fmla="*/ 2159337 h 2159337"/>
              <a:gd name="connsiteX1-27" fmla="*/ 2320503 w 2531640"/>
              <a:gd name="connsiteY1-28" fmla="*/ 0 h 2159337"/>
              <a:gd name="connsiteX2-29" fmla="*/ 2531640 w 2531640"/>
              <a:gd name="connsiteY2-30" fmla="*/ 239713 h 2159337"/>
              <a:gd name="connsiteX0-31" fmla="*/ 0 w 3252653"/>
              <a:gd name="connsiteY0-32" fmla="*/ 2159337 h 2159337"/>
              <a:gd name="connsiteX1-33" fmla="*/ 2320503 w 3252653"/>
              <a:gd name="connsiteY1-34" fmla="*/ 0 h 2159337"/>
              <a:gd name="connsiteX2-35" fmla="*/ 3252653 w 3252653"/>
              <a:gd name="connsiteY2-36" fmla="*/ 1108787 h 2159337"/>
              <a:gd name="connsiteX0-37" fmla="*/ 0 w 3266519"/>
              <a:gd name="connsiteY0-38" fmla="*/ 2159337 h 2159337"/>
              <a:gd name="connsiteX1-39" fmla="*/ 2320503 w 3266519"/>
              <a:gd name="connsiteY1-40" fmla="*/ 0 h 2159337"/>
              <a:gd name="connsiteX2-41" fmla="*/ 3266519 w 3266519"/>
              <a:gd name="connsiteY2-42" fmla="*/ 1155261 h 2159337"/>
              <a:gd name="connsiteX0-43" fmla="*/ 0 w 3280384"/>
              <a:gd name="connsiteY0-44" fmla="*/ 2159337 h 2159337"/>
              <a:gd name="connsiteX1-45" fmla="*/ 2320503 w 3280384"/>
              <a:gd name="connsiteY1-46" fmla="*/ 0 h 2159337"/>
              <a:gd name="connsiteX2-47" fmla="*/ 3280384 w 3280384"/>
              <a:gd name="connsiteY2-48" fmla="*/ 1155261 h 2159337"/>
            </a:gdLst>
            <a:ahLst/>
            <a:cxnLst>
              <a:cxn ang="0">
                <a:pos x="connsiteX0-1" y="connsiteY0-2"/>
              </a:cxn>
              <a:cxn ang="0">
                <a:pos x="connsiteX1-3" y="connsiteY1-4"/>
              </a:cxn>
              <a:cxn ang="0">
                <a:pos x="connsiteX2-5" y="connsiteY2-6"/>
              </a:cxn>
            </a:cxnLst>
            <a:rect l="l" t="t" r="r" b="b"/>
            <a:pathLst>
              <a:path w="3280384" h="2159337">
                <a:moveTo>
                  <a:pt x="0" y="2159337"/>
                </a:moveTo>
                <a:lnTo>
                  <a:pt x="2320503" y="0"/>
                </a:lnTo>
                <a:lnTo>
                  <a:pt x="3280384" y="1155261"/>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8682" name="标题 1"/>
          <p:cNvSpPr>
            <a:spLocks noGrp="1"/>
          </p:cNvSpPr>
          <p:nvPr>
            <p:ph type="ctrTitle" hasCustomPrompt="1"/>
            <p:custDataLst>
              <p:tags r:id="rId5"/>
            </p:custDataLst>
          </p:nvPr>
        </p:nvSpPr>
        <p:spPr>
          <a:xfrm>
            <a:off x="5189220" y="1579880"/>
            <a:ext cx="6164580" cy="2418080"/>
          </a:xfrm>
        </p:spPr>
        <p:txBody>
          <a:bodyPr anchor="b">
            <a:noAutofit/>
          </a:bodyPr>
          <a:lstStyle>
            <a:lvl1pPr algn="r">
              <a:lnSpc>
                <a:spcPct val="100000"/>
              </a:lnSpc>
              <a:defRPr sz="7200"/>
            </a:lvl1pPr>
          </a:lstStyle>
          <a:p>
            <a:r>
              <a:rPr altLang="en-US" dirty="0" lang="zh-CN"/>
              <a:t>单击此处</a:t>
            </a:r>
            <a:br>
              <a:rPr altLang="en-US" dirty="0" lang="zh-CN"/>
            </a:br>
            <a:r>
              <a:rPr altLang="en-US" dirty="0" lang="zh-CN"/>
              <a:t>添加文档标题</a:t>
            </a:r>
            <a:endParaRPr altLang="en-US" dirty="0" lang="zh-CN"/>
          </a:p>
        </p:txBody>
      </p:sp>
      <p:sp>
        <p:nvSpPr>
          <p:cNvPr id="1048684" name="副标题 2"/>
          <p:cNvSpPr>
            <a:spLocks noGrp="1"/>
          </p:cNvSpPr>
          <p:nvPr>
            <p:ph type="subTitle" idx="1" hasCustomPrompt="1"/>
            <p:custDataLst>
              <p:tags r:id="rId6"/>
            </p:custDataLst>
          </p:nvPr>
        </p:nvSpPr>
        <p:spPr>
          <a:xfrm>
            <a:off x="6083935" y="4084955"/>
            <a:ext cx="5269865" cy="634365"/>
          </a:xfrm>
        </p:spPr>
        <p:txBody>
          <a:bodyPr bIns="0" lIns="0" rIns="0" rtlCol="0" tIns="0" vert="horz">
            <a:normAutofit/>
          </a:bodyPr>
          <a:lstStyle>
            <a:lvl1pPr algn="r" defTabSz="914400" eaLnBrk="1" fontAlgn="auto" hangingPunct="1" indent="0" latinLnBrk="0" lvl="0" marL="0" marR="0" rtl="0">
              <a:lnSpc>
                <a:spcPct val="130000"/>
              </a:lnSpc>
              <a:spcBef>
                <a:spcPts val="1000"/>
              </a:spcBef>
              <a:buClrTx/>
              <a:buSzTx/>
              <a:buFont typeface="Arial" panose="02080604020202020204" pitchFamily="34" charset="0"/>
              <a:buNone/>
              <a:defRPr altLang="en-US" baseline="0" b="0" cap="none" dirty="0" sz="2400" i="0" kern="1200" kumimoji="0" lang="zh-CN" noProof="1" normalizeH="0" spc="0" strike="noStrike" u="none">
                <a:solidFill>
                  <a:schemeClr val="tx1">
                    <a:lumMod val="75000"/>
                  </a:schemeClr>
                </a:solidFill>
                <a:latin typeface="+mn-lt"/>
                <a:ea typeface="+mn-ea"/>
                <a:cs typeface="+mn-cs"/>
                <a:sym typeface="+mn-ea"/>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sym typeface="+mn-ea"/>
              </a:rPr>
              <a:t>单击此处添加文档副标题</a:t>
            </a:r>
            <a:endParaRPr>
              <a:sym typeface="+mn-ea"/>
            </a:endParaRPr>
          </a:p>
        </p:txBody>
      </p:sp>
      <p:sp>
        <p:nvSpPr>
          <p:cNvPr id="1048686" name="文本占位符 9"/>
          <p:cNvSpPr>
            <a:spLocks noGrp="1"/>
          </p:cNvSpPr>
          <p:nvPr>
            <p:ph type="body" sz="quarter" idx="13" hasCustomPrompt="1"/>
            <p:custDataLst>
              <p:tags r:id="rId7"/>
            </p:custDataLst>
          </p:nvPr>
        </p:nvSpPr>
        <p:spPr>
          <a:xfrm>
            <a:off x="8614409" y="504000"/>
            <a:ext cx="2743199" cy="504000"/>
          </a:xfrm>
        </p:spPr>
        <p:txBody>
          <a:bodyPr anchor="ctr"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400" i="0" kern="1200" kumimoji="0" lang="zh-CN" noProof="1" normalizeH="0" spc="0" strike="noStrike" u="none">
                <a:solidFill>
                  <a:schemeClr val="bg2">
                    <a:lumMod val="50000"/>
                    <a:lumOff val="50000"/>
                  </a:schemeClr>
                </a:solidFill>
                <a:latin typeface="+mn-lt"/>
                <a:ea typeface="+mn-ea"/>
                <a:cs typeface="+mn-cs"/>
              </a:defRPr>
            </a:lvl1pPr>
          </a:lstStyle>
          <a:p>
            <a:pPr lvl="0"/>
            <a:r>
              <a:rPr>
                <a:sym typeface="+mn-ea"/>
              </a:rPr>
              <a:t>公司名占位符</a:t>
            </a:r>
            <a:endParaRPr>
              <a:sym typeface="+mn-ea"/>
            </a:endParaRPr>
          </a:p>
        </p:txBody>
      </p:sp>
      <p:sp>
        <p:nvSpPr>
          <p:cNvPr id="1048688" name="文本占位符 23"/>
          <p:cNvSpPr txBox="1">
            <a:spLocks noGrp="1"/>
          </p:cNvSpPr>
          <p:nvPr>
            <p:ph type="body" sz="quarter" idx="17" hasCustomPrompt="1"/>
            <p:custDataLst>
              <p:tags r:id="rId8"/>
            </p:custDataLst>
          </p:nvPr>
        </p:nvSpPr>
        <p:spPr>
          <a:xfrm>
            <a:off x="8614410" y="5061400"/>
            <a:ext cx="2743200" cy="504000"/>
          </a:xfrm>
          <a:prstGeom prst="roundRect">
            <a:avLst>
              <a:gd name="adj" fmla="val 50000"/>
            </a:avLst>
          </a:prstGeom>
          <a:gradFill flip="none" rotWithShape="1">
            <a:gsLst>
              <a:gs pos="0">
                <a:schemeClr val="accent1"/>
              </a:gs>
              <a:gs pos="100000">
                <a:schemeClr val="accent4"/>
              </a:gs>
            </a:gsLst>
            <a:lin ang="0" scaled="1"/>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anchor="ctr" anchorCtr="0" bIns="0" compatLnSpc="1" fromWordArt="0" horzOverflow="overflow" lIns="0" numCol="1" rIns="0" rtlCol="0" spcCol="0" tIns="0" vert="horz" vertOverflow="overflow" wrap="square">
            <a:noAutofit/>
          </a:bodyPr>
          <a:lstStyle>
            <a:defPPr>
              <a:defRPr lang="zh-CN"/>
            </a:defPPr>
            <a:lvl1pPr algn="ctr" defTabSz="914400" eaLnBrk="1" fontAlgn="auto" hangingPunct="1" indent="-228600" latinLnBrk="0" lvl="0" marL="0" marR="0" rtl="0">
              <a:lnSpc>
                <a:spcPct val="100000"/>
              </a:lnSpc>
              <a:spcBef>
                <a:spcPts val="1000"/>
              </a:spcBef>
              <a:buClrTx/>
              <a:buSzTx/>
              <a:buFontTx/>
              <a:buNone/>
              <a:defRPr altLang="en-US" baseline="0" b="1" cap="none" dirty="0" sz="1400" i="0" kern="1200" kumimoji="0" lang="zh-CN" noProof="1" normalizeH="0" spc="0" strike="noStrike" u="none">
                <a:solidFill>
                  <a:srgbClr val="0C1813"/>
                </a:solidFill>
                <a:latin typeface="+mn-lt"/>
                <a:ea typeface="+mn-ea"/>
                <a:cs typeface="+mn-cs"/>
                <a:sym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r>
              <a:rPr>
                <a:sym typeface="+mn-ea"/>
              </a:rPr>
              <a:t>署名占位符</a:t>
            </a:r>
            <a:endParaRPr>
              <a:sym typeface="+mn-ea"/>
            </a:endParaRPr>
          </a:p>
        </p:txBody>
      </p:sp>
      <p:cxnSp>
        <p:nvCxnSpPr>
          <p:cNvPr id="3145735" name="直接连接符 33"/>
          <p:cNvCxnSpPr>
            <a:cxnSpLocks/>
          </p:cNvCxnSpPr>
          <p:nvPr userDrawn="1">
            <p:custDataLst>
              <p:tags r:id="rId9"/>
            </p:custDataLst>
          </p:nvPr>
        </p:nvCxnSpPr>
        <p:spPr>
          <a:xfrm>
            <a:off x="914400" y="1009650"/>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37" name="直接连接符 8"/>
          <p:cNvCxnSpPr>
            <a:cxnSpLocks/>
          </p:cNvCxnSpPr>
          <p:nvPr userDrawn="1">
            <p:custDataLst>
              <p:tags r:id="rId10"/>
            </p:custDataLst>
          </p:nvPr>
        </p:nvCxnSpPr>
        <p:spPr>
          <a:xfrm>
            <a:off x="850900" y="1009650"/>
            <a:ext cx="1596390"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pic>
        <p:nvPicPr>
          <p:cNvPr id="2097153" name="图片 22"/>
          <p:cNvPicPr>
            <a:picLocks noChangeAspect="1"/>
          </p:cNvPicPr>
          <p:nvPr userDrawn="1">
            <p:custDataLst>
              <p:tags r:id="rId11"/>
            </p:custDataLst>
          </p:nvPr>
        </p:nvPicPr>
        <p:blipFill rotWithShape="1">
          <a:blip xmlns:r="http://schemas.openxmlformats.org/officeDocument/2006/relationships" r:embed="rId12"/>
          <a:srcRect l="21480" b="29853"/>
          <a:stretch>
            <a:fillRect/>
          </a:stretch>
        </p:blipFill>
        <p:spPr>
          <a:xfrm>
            <a:off x="0" y="1076333"/>
            <a:ext cx="6471739" cy="5781667"/>
          </a:xfrm>
          <a:prstGeom prst="rect"/>
        </p:spPr>
      </p:pic>
      <p:sp>
        <p:nvSpPr>
          <p:cNvPr id="1048690" name="矩形 10"/>
          <p:cNvSpPr/>
          <p:nvPr userDrawn="1">
            <p:custDataLst>
              <p:tags r:id="rId13"/>
            </p:custDataLst>
          </p:nvPr>
        </p:nvSpPr>
        <p:spPr>
          <a:xfrm>
            <a:off x="848995" y="639445"/>
            <a:ext cx="2263140" cy="276860"/>
          </a:xfrm>
          <a:prstGeom prst="rect"/>
        </p:spPr>
        <p:txBody>
          <a:bodyPr anchor="ctr" bIns="0" lIns="0" rIns="0" rtlCol="0" tIns="0" vert="horz" wrap="square">
            <a:normAutofit/>
          </a:bodyPr>
          <a:lstStyle>
            <a:lvl1pPr algn="r" indent="0" marL="0">
              <a:lnSpc>
                <a:spcPct val="100000"/>
              </a:lnSpc>
              <a:buNone/>
              <a:defRPr sz="1400">
                <a:solidFill>
                  <a:schemeClr val="bg2">
                    <a:lumMod val="50000"/>
                    <a:lumOff val="50000"/>
                  </a:schemeClr>
                </a:solidFill>
              </a:defRPr>
            </a:lvl1pPr>
          </a:lstStyle>
          <a:p>
            <a:pPr algn="l" lvl="0">
              <a:spcBef>
                <a:spcPts val="1000"/>
              </a:spcBef>
              <a:buClrTx/>
              <a:buSzTx/>
              <a:buFont typeface="Arial" panose="02080604020202020204" pitchFamily="34" charset="0"/>
            </a:pPr>
            <a:r>
              <a:rPr altLang="en-US" cap="all" dirty="0" lang="zh-CN">
                <a:solidFill>
                  <a:schemeClr val="bg2">
                    <a:lumMod val="50000"/>
                    <a:lumOff val="50000"/>
                  </a:schemeClr>
                </a:solidFill>
                <a:sym typeface="+mn-ea"/>
              </a:rPr>
              <a:t>Theme template</a:t>
            </a:r>
            <a:endParaRPr altLang="en-US" cap="all" dirty="0" lang="zh-CN">
              <a:solidFill>
                <a:schemeClr val="bg2">
                  <a:lumMod val="50000"/>
                  <a:lumOff val="50000"/>
                </a:schemeClr>
              </a:solidFill>
              <a:sym typeface="+mn-ea"/>
            </a:endParaRPr>
          </a:p>
        </p:txBody>
      </p:sp>
      <p:sp>
        <p:nvSpPr>
          <p:cNvPr id="1048692" name="矩形 24"/>
          <p:cNvSpPr/>
          <p:nvPr userDrawn="1">
            <p:custDataLst>
              <p:tags r:id="rId14"/>
            </p:custDataLst>
          </p:nvPr>
        </p:nvSpPr>
        <p:spPr>
          <a:xfrm>
            <a:off x="0" y="5895975"/>
            <a:ext cx="12192000" cy="962025"/>
          </a:xfrm>
          <a:prstGeom prst="rect"/>
          <a:gradFill flip="none" rotWithShape="1">
            <a:gsLst>
              <a:gs pos="0">
                <a:schemeClr val="bg2"/>
              </a:gs>
              <a:gs pos="64000">
                <a:schemeClr val="bg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4" name="文本占位符 13"/>
          <p:cNvSpPr>
            <a:spLocks noGrp="1"/>
          </p:cNvSpPr>
          <p:nvPr>
            <p:ph type="body" sz="quarter" idx="14" hasCustomPrompt="1"/>
            <p:custDataLst>
              <p:tags r:id="rId15"/>
            </p:custDataLst>
          </p:nvPr>
        </p:nvSpPr>
        <p:spPr>
          <a:xfrm>
            <a:off x="835025" y="6220460"/>
            <a:ext cx="2879725" cy="313055"/>
          </a:xfrm>
        </p:spPr>
        <p:txBody>
          <a:bodyPr anchor="ctr" bIns="0" lIns="0" rIns="0" rtlCol="0" tIns="0" vert="horz">
            <a:normAutofit/>
          </a:bodyPr>
          <a:lstStyle>
            <a:lvl1pPr algn="l" defTabSz="914400" eaLnBrk="1" fontAlgn="auto" hangingPunct="1" latinLnBrk="0" marL="0" marR="0" rtl="0">
              <a:lnSpc>
                <a:spcPct val="100000"/>
              </a:lnSpc>
              <a:spcBef>
                <a:spcPts val="1000"/>
              </a:spcBef>
              <a:buClrTx/>
              <a:buSzTx/>
              <a:buFont typeface="Arial" panose="02080604020202020204" pitchFamily="34" charset="0"/>
              <a:buNone/>
              <a:defRPr altLang="zh-CN" baseline="0" b="0" cap="none" sz="1800" i="0" kern="1200" kumimoji="0" lang="en-US" noProof="1" normalizeH="0" spc="0" strike="noStrike" u="none">
                <a:solidFill>
                  <a:schemeClr val="tx1">
                    <a:lumMod val="65000"/>
                  </a:schemeClr>
                </a:solidFill>
                <a:latin typeface="+mn-lt"/>
                <a:ea typeface="+mn-ea"/>
                <a:cs typeface="+mn-cs"/>
              </a:defRPr>
            </a:lvl1pPr>
          </a:lstStyle>
          <a:p>
            <a:pPr lvl="0"/>
            <a:r>
              <a:rPr>
                <a:sym typeface="+mn-ea"/>
              </a:rPr>
              <a:t>日期时间占位符</a:t>
            </a:r>
            <a:endParaRPr>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2" name="页脚占位符 4"/>
          <p:cNvSpPr>
            <a:spLocks noGrp="1"/>
          </p:cNvSpPr>
          <p:nvPr>
            <p:ph type="ftr" sz="quarter" idx="11"/>
            <p:custDataLst>
              <p:tags r:id="rId4"/>
            </p:custDataLst>
          </p:nvPr>
        </p:nvSpPr>
        <p:spPr/>
        <p:txBody>
          <a:bodyPr/>
          <a:p>
            <a:endParaRPr altLang="en-US" lang="zh-CN"/>
          </a:p>
        </p:txBody>
      </p:sp>
      <p:sp>
        <p:nvSpPr>
          <p:cNvPr id="104870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8" name="任意多边形: 形状 62"/>
          <p:cNvSpPr/>
          <p:nvPr userDrawn="1">
            <p:custDataLst>
              <p:tags r:id="rId2"/>
            </p:custDataLst>
          </p:nvPr>
        </p:nvSpPr>
        <p:spPr>
          <a:xfrm>
            <a:off x="0" y="3799927"/>
            <a:ext cx="3713440" cy="3058073"/>
          </a:xfrm>
          <a:custGeom>
            <a:avLst/>
            <a:gdLst>
              <a:gd name="connsiteX0" fmla="*/ 1219440 w 3713440"/>
              <a:gd name="connsiteY0" fmla="*/ 0 h 3058073"/>
              <a:gd name="connsiteX1" fmla="*/ 3713440 w 3713440"/>
              <a:gd name="connsiteY1" fmla="*/ 3058073 h 3058073"/>
              <a:gd name="connsiteX2" fmla="*/ 0 w 3713440"/>
              <a:gd name="connsiteY2" fmla="*/ 3058073 h 3058073"/>
              <a:gd name="connsiteX3" fmla="*/ 0 w 3713440"/>
              <a:gd name="connsiteY3" fmla="*/ 1157584 h 3058073"/>
              <a:gd name="connsiteX4" fmla="*/ 581316 w 3713440"/>
              <a:gd name="connsiteY4" fmla="*/ 600693 h 3058073"/>
              <a:gd name="connsiteX5" fmla="*/ 1219440 w 3713440"/>
              <a:gd name="connsiteY5" fmla="*/ 0 h 3058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3440" h="3058073">
                <a:moveTo>
                  <a:pt x="1219440" y="0"/>
                </a:moveTo>
                <a:lnTo>
                  <a:pt x="3713440" y="3058073"/>
                </a:lnTo>
                <a:lnTo>
                  <a:pt x="0" y="3058073"/>
                </a:lnTo>
                <a:lnTo>
                  <a:pt x="0" y="1157584"/>
                </a:lnTo>
                <a:lnTo>
                  <a:pt x="581316" y="600693"/>
                </a:lnTo>
                <a:cubicBezTo>
                  <a:pt x="794024" y="398102"/>
                  <a:pt x="1006732" y="197281"/>
                  <a:pt x="1219440" y="0"/>
                </a:cubicBez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710" name="任意多边形: 形状 56"/>
          <p:cNvSpPr/>
          <p:nvPr userDrawn="1">
            <p:custDataLst>
              <p:tags r:id="rId3"/>
            </p:custDataLst>
          </p:nvPr>
        </p:nvSpPr>
        <p:spPr>
          <a:xfrm>
            <a:off x="-1" y="2324472"/>
            <a:ext cx="1637930" cy="2005807"/>
          </a:xfrm>
          <a:custGeom>
            <a:avLst/>
            <a:gdLst>
              <a:gd name="connsiteX0" fmla="*/ 0 w 2700670"/>
              <a:gd name="connsiteY0" fmla="*/ 0 h 2434856"/>
              <a:gd name="connsiteX1" fmla="*/ 1988289 w 2700670"/>
              <a:gd name="connsiteY1" fmla="*/ 2434856 h 2434856"/>
              <a:gd name="connsiteX2" fmla="*/ 2700670 w 2700670"/>
              <a:gd name="connsiteY2" fmla="*/ 1754373 h 2434856"/>
              <a:gd name="connsiteX0-1" fmla="*/ 0 w 1988289"/>
              <a:gd name="connsiteY0-2" fmla="*/ 0 h 2434856"/>
              <a:gd name="connsiteX1-3" fmla="*/ 1988289 w 1988289"/>
              <a:gd name="connsiteY1-4" fmla="*/ 2434856 h 2434856"/>
            </a:gdLst>
            <a:ahLst/>
            <a:cxnLst>
              <a:cxn ang="0">
                <a:pos x="connsiteX0-1" y="connsiteY0-2"/>
              </a:cxn>
              <a:cxn ang="0">
                <a:pos x="connsiteX1-3" y="connsiteY1-4"/>
              </a:cxn>
            </a:cxnLst>
            <a:rect l="l" t="t" r="r" b="b"/>
            <a:pathLst>
              <a:path w="1988289" h="2434856">
                <a:moveTo>
                  <a:pt x="0" y="0"/>
                </a:moveTo>
                <a:lnTo>
                  <a:pt x="1988289" y="2434856"/>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12" name="标题 1"/>
          <p:cNvSpPr>
            <a:spLocks noGrp="1"/>
          </p:cNvSpPr>
          <p:nvPr>
            <p:ph type="title" hasCustomPrompt="1"/>
            <p:custDataLst>
              <p:tags r:id="rId4"/>
            </p:custDataLst>
          </p:nvPr>
        </p:nvSpPr>
        <p:spPr>
          <a:xfrm>
            <a:off x="1866900" y="1542415"/>
            <a:ext cx="1875790" cy="1081405"/>
          </a:xfrm>
        </p:spPr>
        <p:txBody>
          <a:bodyPr anchor="b">
            <a:normAutofit/>
          </a:bodyPr>
          <a:lstStyle>
            <a:lvl1pPr algn="ctr">
              <a:defRPr sz="6000"/>
            </a:lvl1pPr>
          </a:lstStyle>
          <a:p>
            <a:r>
              <a:rPr altLang="en-US" dirty="0" lang="zh-CN"/>
              <a:t>标题</a:t>
            </a:r>
            <a:endParaRPr altLang="en-US" dirty="0" lang="zh-CN"/>
          </a:p>
        </p:txBody>
      </p:sp>
      <p:sp>
        <p:nvSpPr>
          <p:cNvPr id="1048714" name="文本占位符 2"/>
          <p:cNvSpPr>
            <a:spLocks noGrp="1"/>
          </p:cNvSpPr>
          <p:nvPr>
            <p:ph type="body" idx="1" hasCustomPrompt="1"/>
            <p:custDataLst>
              <p:tags r:id="rId5"/>
            </p:custDataLst>
          </p:nvPr>
        </p:nvSpPr>
        <p:spPr>
          <a:xfrm>
            <a:off x="1866900" y="2626360"/>
            <a:ext cx="1875790" cy="504190"/>
          </a:xfrm>
        </p:spPr>
        <p:txBody>
          <a:bodyPr anchor="t"/>
          <a:lstStyle>
            <a:lvl1pPr algn="ct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pic>
        <p:nvPicPr>
          <p:cNvPr id="2097155" name="图片 49"/>
          <p:cNvPicPr>
            <a:picLocks noChangeAspect="1"/>
          </p:cNvPicPr>
          <p:nvPr userDrawn="1">
            <p:custDataLst>
              <p:tags r:id="rId6"/>
            </p:custDataLst>
          </p:nvPr>
        </p:nvPicPr>
        <p:blipFill rotWithShape="1">
          <a:blip xmlns:r="http://schemas.openxmlformats.org/officeDocument/2006/relationships" r:embed="rId7"/>
          <a:srcRect r="-426"/>
          <a:stretch>
            <a:fillRect/>
          </a:stretch>
        </p:blipFill>
        <p:spPr>
          <a:xfrm>
            <a:off x="0" y="2130788"/>
            <a:ext cx="4618744" cy="4727212"/>
          </a:xfrm>
          <a:prstGeom prst="rect"/>
        </p:spPr>
      </p:pic>
      <p:sp>
        <p:nvSpPr>
          <p:cNvPr id="1048716" name="日期占位符 6"/>
          <p:cNvSpPr>
            <a:spLocks noGrp="1"/>
          </p:cNvSpPr>
          <p:nvPr>
            <p:ph type="dt" sz="half" idx="10"/>
            <p:custDataLst>
              <p:tags r:id="rId8"/>
            </p:custDataLst>
          </p:nvPr>
        </p:nvSpPr>
        <p:spPr/>
        <p:txBody>
          <a:bodyPr/>
          <a:p>
            <a:fld id="{5592522B-0F24-4480-B9DD-A9474A6880D6}" type="datetimeFigureOut">
              <a:rPr altLang="en-US" lang="zh-CN" smtClean="0"/>
            </a:fld>
            <a:endParaRPr altLang="en-US" lang="zh-CN"/>
          </a:p>
        </p:txBody>
      </p:sp>
      <p:sp>
        <p:nvSpPr>
          <p:cNvPr id="1048718" name="页脚占位符 7"/>
          <p:cNvSpPr>
            <a:spLocks noGrp="1"/>
          </p:cNvSpPr>
          <p:nvPr>
            <p:ph type="ftr" sz="quarter" idx="11"/>
            <p:custDataLst>
              <p:tags r:id="rId9"/>
            </p:custDataLst>
          </p:nvPr>
        </p:nvSpPr>
        <p:spPr/>
        <p:txBody>
          <a:bodyPr/>
          <a:p>
            <a:endParaRPr altLang="en-US" lang="zh-CN"/>
          </a:p>
        </p:txBody>
      </p:sp>
      <p:sp>
        <p:nvSpPr>
          <p:cNvPr id="1048720" name="灯片编号占位符 8"/>
          <p:cNvSpPr>
            <a:spLocks noGrp="1"/>
          </p:cNvSpPr>
          <p:nvPr>
            <p:ph type="sldNum" sz="quarter" idx="12"/>
            <p:custDataLst>
              <p:tags r:id="rId10"/>
            </p:custDataLst>
          </p:nvPr>
        </p:nvSpPr>
        <p:spPr/>
        <p:txBody>
          <a:bodyPr/>
          <a:p>
            <a:fld id="{BE5F26B5-172A-4DC2-B0B7-181CFC56B87C}" type="slidenum">
              <a:rPr altLang="en-US" lang="zh-CN" smtClean="0"/>
            </a:fld>
            <a:endParaRPr altLang="en-US" lang="zh-CN"/>
          </a:p>
        </p:txBody>
      </p:sp>
      <p:sp>
        <p:nvSpPr>
          <p:cNvPr id="1048722" name="任意多边形: 形状 8"/>
          <p:cNvSpPr/>
          <p:nvPr userDrawn="1">
            <p:custDataLst>
              <p:tags r:id="rId11"/>
            </p:custDataLst>
          </p:nvPr>
        </p:nvSpPr>
        <p:spPr>
          <a:xfrm flipH="1" flipV="1">
            <a:off x="11539855" y="0"/>
            <a:ext cx="653415" cy="563880"/>
          </a:xfrm>
          <a:custGeom>
            <a:avLst/>
            <a:gdLst>
              <a:gd name="connsiteX0" fmla="*/ 2155277 w 2155277"/>
              <a:gd name="connsiteY0" fmla="*/ 1860033 h 1860033"/>
              <a:gd name="connsiteX1" fmla="*/ 0 w 2155277"/>
              <a:gd name="connsiteY1" fmla="*/ 1860033 h 1860033"/>
              <a:gd name="connsiteX2" fmla="*/ 0 w 2155277"/>
              <a:gd name="connsiteY2" fmla="*/ 601238 h 1860033"/>
              <a:gd name="connsiteX3" fmla="*/ 20863 w 2155277"/>
              <a:gd name="connsiteY3" fmla="*/ 581252 h 1860033"/>
              <a:gd name="connsiteX4" fmla="*/ 638335 w 2155277"/>
              <a:gd name="connsiteY4" fmla="*/ 0 h 1860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77" h="1860033">
                <a:moveTo>
                  <a:pt x="2155277" y="1860033"/>
                </a:moveTo>
                <a:lnTo>
                  <a:pt x="0" y="1860033"/>
                </a:lnTo>
                <a:lnTo>
                  <a:pt x="0" y="601238"/>
                </a:lnTo>
                <a:lnTo>
                  <a:pt x="20863" y="581252"/>
                </a:lnTo>
                <a:cubicBezTo>
                  <a:pt x="226687" y="385217"/>
                  <a:pt x="432511" y="190896"/>
                  <a:pt x="638335" y="0"/>
                </a:cubicBezTo>
                <a:close/>
              </a:path>
            </a:pathLst>
          </a:custGeom>
          <a:gradFill flip="none" rotWithShape="1">
            <a:gsLst>
              <a:gs pos="37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724" name="任意多边形: 形状 9"/>
          <p:cNvSpPr/>
          <p:nvPr userDrawn="1">
            <p:custDataLst>
              <p:tags r:id="rId12"/>
            </p:custDataLst>
          </p:nvPr>
        </p:nvSpPr>
        <p:spPr>
          <a:xfrm>
            <a:off x="11421110" y="1270"/>
            <a:ext cx="774700" cy="698500"/>
          </a:xfrm>
          <a:custGeom>
            <a:avLst/>
            <a:gdLst>
              <a:gd name="connsiteX0" fmla="*/ 0 w 2700670"/>
              <a:gd name="connsiteY0" fmla="*/ 0 h 2434856"/>
              <a:gd name="connsiteX1" fmla="*/ 1988289 w 2700670"/>
              <a:gd name="connsiteY1" fmla="*/ 2434856 h 2434856"/>
              <a:gd name="connsiteX2" fmla="*/ 2700670 w 2700670"/>
              <a:gd name="connsiteY2" fmla="*/ 1754373 h 2434856"/>
            </a:gdLst>
            <a:ahLst/>
            <a:cxnLst>
              <a:cxn ang="0">
                <a:pos x="connsiteX0" y="connsiteY0"/>
              </a:cxn>
              <a:cxn ang="0">
                <a:pos x="connsiteX1" y="connsiteY1"/>
              </a:cxn>
              <a:cxn ang="0">
                <a:pos x="connsiteX2" y="connsiteY2"/>
              </a:cxn>
            </a:cxnLst>
            <a:rect l="l" t="t" r="r" b="b"/>
            <a:pathLst>
              <a:path w="2700670" h="2434856">
                <a:moveTo>
                  <a:pt x="0" y="0"/>
                </a:moveTo>
                <a:lnTo>
                  <a:pt x="1988289" y="2434856"/>
                </a:lnTo>
                <a:lnTo>
                  <a:pt x="2700670" y="1754373"/>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2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8" name="标题 1"/>
          <p:cNvSpPr>
            <a:spLocks noGrp="1"/>
          </p:cNvSpPr>
          <p:nvPr>
            <p:ph type="title" hasCustomPrompt="1"/>
            <p:custDataLst>
              <p:tags r:id="rId2"/>
            </p:custDataLst>
          </p:nvPr>
        </p:nvSpPr>
        <p:spPr>
          <a:xfrm>
            <a:off x="828040" y="2859405"/>
            <a:ext cx="7275195" cy="1151890"/>
          </a:xfrm>
        </p:spPr>
        <p:txBody>
          <a:bodyPr anchor="b"/>
          <a:lstStyle>
            <a:lvl1pPr algn="l">
              <a:defRPr sz="5400"/>
            </a:lvl1pPr>
          </a:lstStyle>
          <a:p>
            <a:r>
              <a:rPr altLang="en-US" dirty="0" lang="zh-CN"/>
              <a:t>单击此处添加章节标题</a:t>
            </a:r>
            <a:endParaRPr altLang="en-US" dirty="0" lang="zh-CN"/>
          </a:p>
        </p:txBody>
      </p:sp>
      <p:sp>
        <p:nvSpPr>
          <p:cNvPr id="1048730" name="文本占位符 2"/>
          <p:cNvSpPr>
            <a:spLocks noGrp="1"/>
          </p:cNvSpPr>
          <p:nvPr>
            <p:ph type="body" idx="1"/>
            <p:custDataLst>
              <p:tags r:id="rId3"/>
            </p:custDataLst>
          </p:nvPr>
        </p:nvSpPr>
        <p:spPr>
          <a:xfrm>
            <a:off x="828040" y="4119480"/>
            <a:ext cx="9144000" cy="936000"/>
          </a:xfrm>
        </p:spPr>
        <p:txBody>
          <a:bodyPr bIns="0" lIns="0" rIns="0" rtlCol="0" tIns="0" vert="horz">
            <a:normAutofit/>
          </a:bodyPr>
          <a:lstStyle>
            <a:lvl1pPr algn="l" defTabSz="914400" eaLnBrk="1" fontAlgn="auto" hangingPunct="1" indent="0" latinLnBrk="0" lvl="0" marL="0" marR="0" rtl="0">
              <a:lnSpc>
                <a:spcPct val="130000"/>
              </a:lnSpc>
              <a:spcBef>
                <a:spcPts val="1000"/>
              </a:spcBef>
              <a:buClrTx/>
              <a:buSzTx/>
              <a:buFont typeface="Arial" panose="02080604020202020204" pitchFamily="34" charset="0"/>
              <a:buNone/>
              <a:defRPr altLang="en-US" baseline="0" b="0" cap="none" dirty="0" sz="2400" i="0" kern="1200" kumimoji="0" lang="zh-CN" noProof="1" normalizeH="0" spc="0" strike="noStrike" u="none">
                <a:solidFill>
                  <a:schemeClr val="tx1">
                    <a:lumMod val="75000"/>
                  </a:schemeClr>
                </a:solidFill>
                <a:latin typeface="+mn-lt"/>
                <a:ea typeface="+mn-ea"/>
                <a:cs typeface="+mn-cs"/>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sym typeface="+mn-ea"/>
              </a:rPr>
              <a:t>单击此处编辑母版文本样式</a:t>
            </a:r>
            <a:endParaRPr>
              <a:sym typeface="+mn-ea"/>
            </a:endParaRPr>
          </a:p>
        </p:txBody>
      </p:sp>
      <p:sp>
        <p:nvSpPr>
          <p:cNvPr id="1048732" name="文本占位符 7"/>
          <p:cNvSpPr txBox="1">
            <a:spLocks noGrp="1"/>
          </p:cNvSpPr>
          <p:nvPr>
            <p:ph type="body" sz="quarter" idx="13" hasCustomPrompt="1"/>
            <p:custDataLst>
              <p:tags r:id="rId4"/>
            </p:custDataLst>
          </p:nvPr>
        </p:nvSpPr>
        <p:spPr>
          <a:xfrm>
            <a:off x="816610" y="1813560"/>
            <a:ext cx="3092450" cy="1015365"/>
          </a:xfrm>
          <a:noFill/>
        </p:spPr>
        <p:txBody>
          <a:bodyPr anchor="t" bIns="0" lIns="0" rIns="0" rtlCol="0" tIns="0" vert="horz" wrap="square">
            <a:spAutoFit/>
          </a:bodyPr>
          <a:lstStyle>
            <a:lvl1pPr algn="l" defTabSz="914400" eaLnBrk="1" fontAlgn="auto" hangingPunct="1" indent="-228600" latinLnBrk="0" lvl="0" marL="0" marR="0" rtl="0">
              <a:lnSpc>
                <a:spcPct val="100000"/>
              </a:lnSpc>
              <a:spcBef>
                <a:spcPts val="1000"/>
              </a:spcBef>
              <a:buClrTx/>
              <a:buSzTx/>
              <a:buFontTx/>
              <a:buNone/>
              <a:defRPr altLang="zh-CN" baseline="0" b="1" cap="none" dirty="0" sz="6600" i="0" kern="1200" kumimoji="0" lang="en-US" noProof="1" normalizeH="0" spc="0" strike="noStrike" u="none">
                <a:gradFill flip="none" rotWithShape="1">
                  <a:gsLst>
                    <a:gs pos="40000">
                      <a:schemeClr val="accent1"/>
                    </a:gs>
                    <a:gs pos="100000">
                      <a:schemeClr val="accent4"/>
                    </a:gs>
                  </a:gsLst>
                  <a:lin ang="13500000" scaled="1"/>
                </a:gradFill>
                <a:latin typeface="+mj-ea"/>
                <a:ea typeface="+mj-ea"/>
                <a:cs typeface="+mn-cs"/>
                <a:sym typeface="+mn-ea"/>
              </a:defRPr>
            </a:lvl1pPr>
          </a:lstStyle>
          <a:p>
            <a:pPr lvl="0"/>
            <a:r>
              <a:rPr>
                <a:sym typeface="+mn-ea"/>
              </a:rPr>
              <a:t>节编号</a:t>
            </a:r>
            <a:endParaRPr>
              <a:sym typeface="+mn-ea"/>
            </a:endParaRPr>
          </a:p>
        </p:txBody>
      </p:sp>
      <p:cxnSp>
        <p:nvCxnSpPr>
          <p:cNvPr id="3145739" name="直接箭头连接符 41"/>
          <p:cNvCxnSpPr>
            <a:cxnSpLocks/>
          </p:cNvCxnSpPr>
          <p:nvPr userDrawn="1">
            <p:custDataLst>
              <p:tags r:id="rId5"/>
            </p:custDataLst>
          </p:nvPr>
        </p:nvCxnSpPr>
        <p:spPr>
          <a:xfrm>
            <a:off x="4096792" y="2321243"/>
            <a:ext cx="3455670" cy="0"/>
          </a:xfrm>
          <a:prstGeom prst="straightConnector1"/>
          <a:noFill/>
          <a:ln w="25400">
            <a:solidFill>
              <a:schemeClr val="accent1"/>
            </a:solidFill>
            <a:tailEnd type="triangle"/>
          </a:ln>
        </p:spPr>
        <p:style>
          <a:lnRef idx="2">
            <a:schemeClr val="accent1">
              <a:shade val="15000"/>
            </a:schemeClr>
          </a:lnRef>
          <a:fillRef idx="1">
            <a:schemeClr val="accent1"/>
          </a:fillRef>
          <a:effectRef idx="0">
            <a:schemeClr val="accent1"/>
          </a:effectRef>
          <a:fontRef idx="minor">
            <a:schemeClr val="lt1"/>
          </a:fontRef>
        </p:style>
      </p:cxnSp>
      <p:sp>
        <p:nvSpPr>
          <p:cNvPr id="1048734" name="任意多边形: 形状 9"/>
          <p:cNvSpPr/>
          <p:nvPr userDrawn="1">
            <p:custDataLst>
              <p:tags r:id="rId6"/>
            </p:custDataLst>
          </p:nvPr>
        </p:nvSpPr>
        <p:spPr>
          <a:xfrm flipH="1">
            <a:off x="5900420" y="2684145"/>
            <a:ext cx="4340225" cy="4178935"/>
          </a:xfrm>
          <a:custGeom>
            <a:avLst/>
            <a:gdLst>
              <a:gd name="connsiteX0" fmla="*/ 121433 w 3669392"/>
              <a:gd name="connsiteY0" fmla="*/ 0 h 3533321"/>
              <a:gd name="connsiteX1" fmla="*/ 97562 w 3669392"/>
              <a:gd name="connsiteY1" fmla="*/ 18637 h 3533321"/>
              <a:gd name="connsiteX2" fmla="*/ 97562 w 3669392"/>
              <a:gd name="connsiteY2" fmla="*/ 992503 h 3533321"/>
              <a:gd name="connsiteX3" fmla="*/ 0 w 3669392"/>
              <a:gd name="connsiteY3" fmla="*/ 1036775 h 3533321"/>
              <a:gd name="connsiteX4" fmla="*/ 0 w 3669392"/>
              <a:gd name="connsiteY4" fmla="*/ 3533321 h 3533321"/>
              <a:gd name="connsiteX5" fmla="*/ 3669392 w 3669392"/>
              <a:gd name="connsiteY5" fmla="*/ 3533321 h 3533321"/>
              <a:gd name="connsiteX6" fmla="*/ 121433 w 3669392"/>
              <a:gd name="connsiteY6" fmla="*/ 0 h 353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9392" h="3533321">
                <a:moveTo>
                  <a:pt x="121433" y="0"/>
                </a:moveTo>
                <a:lnTo>
                  <a:pt x="97562" y="18637"/>
                </a:lnTo>
                <a:lnTo>
                  <a:pt x="97562" y="992503"/>
                </a:lnTo>
                <a:lnTo>
                  <a:pt x="0" y="1036775"/>
                </a:lnTo>
                <a:lnTo>
                  <a:pt x="0" y="3533321"/>
                </a:lnTo>
                <a:lnTo>
                  <a:pt x="3669392" y="3533321"/>
                </a:lnTo>
                <a:cubicBezTo>
                  <a:pt x="2525444" y="2355547"/>
                  <a:pt x="1265381" y="1177774"/>
                  <a:pt x="121433" y="0"/>
                </a:cubicBez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pic>
        <p:nvPicPr>
          <p:cNvPr id="2097157" name="图片 8"/>
          <p:cNvPicPr>
            <a:picLocks noChangeAspect="1"/>
          </p:cNvPicPr>
          <p:nvPr userDrawn="1">
            <p:custDataLst>
              <p:tags r:id="rId7"/>
            </p:custDataLst>
          </p:nvPr>
        </p:nvPicPr>
        <p:blipFill rotWithShape="1">
          <a:blip xmlns:r="http://schemas.openxmlformats.org/officeDocument/2006/relationships" r:embed="rId8"/>
          <a:srcRect l="50234" b="27809"/>
          <a:stretch>
            <a:fillRect/>
          </a:stretch>
        </p:blipFill>
        <p:spPr>
          <a:xfrm flipH="1">
            <a:off x="6569710" y="213995"/>
            <a:ext cx="5622290" cy="6650355"/>
          </a:xfrm>
          <a:custGeom>
            <a:avLst/>
            <a:gdLst>
              <a:gd name="connsiteX0" fmla="*/ 4753433 w 4753433"/>
              <a:gd name="connsiteY0" fmla="*/ 0 h 5622086"/>
              <a:gd name="connsiteX1" fmla="*/ 0 w 4753433"/>
              <a:gd name="connsiteY1" fmla="*/ 0 h 5622086"/>
              <a:gd name="connsiteX2" fmla="*/ 0 w 4753433"/>
              <a:gd name="connsiteY2" fmla="*/ 5622086 h 5622086"/>
              <a:gd name="connsiteX3" fmla="*/ 4753433 w 4753433"/>
              <a:gd name="connsiteY3" fmla="*/ 5622086 h 5622086"/>
            </a:gdLst>
            <a:ahLst/>
            <a:cxnLst>
              <a:cxn ang="0">
                <a:pos x="connsiteX0" y="connsiteY0"/>
              </a:cxn>
              <a:cxn ang="0">
                <a:pos x="connsiteX1" y="connsiteY1"/>
              </a:cxn>
              <a:cxn ang="0">
                <a:pos x="connsiteX2" y="connsiteY2"/>
              </a:cxn>
              <a:cxn ang="0">
                <a:pos x="connsiteX3" y="connsiteY3"/>
              </a:cxn>
            </a:cxnLst>
            <a:rect l="l" t="t" r="r" b="b"/>
            <a:pathLst>
              <a:path w="4753433" h="5622086">
                <a:moveTo>
                  <a:pt x="4753433" y="0"/>
                </a:moveTo>
                <a:lnTo>
                  <a:pt x="0" y="0"/>
                </a:lnTo>
                <a:lnTo>
                  <a:pt x="0" y="5622086"/>
                </a:lnTo>
                <a:lnTo>
                  <a:pt x="4753433" y="5622086"/>
                </a:lnTo>
                <a:close/>
              </a:path>
            </a:pathLst>
          </a:custGeom>
          <a:ln w="22225">
            <a:noFill/>
          </a:ln>
        </p:spPr>
      </p:pic>
      <p:sp>
        <p:nvSpPr>
          <p:cNvPr id="1048736" name="任意多边形: 形状 58"/>
          <p:cNvSpPr/>
          <p:nvPr userDrawn="1">
            <p:custDataLst>
              <p:tags r:id="rId9"/>
            </p:custDataLst>
          </p:nvPr>
        </p:nvSpPr>
        <p:spPr>
          <a:xfrm>
            <a:off x="9868535" y="611505"/>
            <a:ext cx="2321560" cy="2321560"/>
          </a:xfrm>
          <a:custGeom>
            <a:avLst/>
            <a:gdLst>
              <a:gd name="connsiteX0" fmla="*/ 0 w 1727200"/>
              <a:gd name="connsiteY0" fmla="*/ 1727200 h 1727200"/>
              <a:gd name="connsiteX1" fmla="*/ 1727200 w 1727200"/>
              <a:gd name="connsiteY1" fmla="*/ 0 h 1727200"/>
              <a:gd name="connsiteX2" fmla="*/ 1727200 w 1727200"/>
              <a:gd name="connsiteY2" fmla="*/ 943428 h 1727200"/>
              <a:gd name="connsiteX0-1" fmla="*/ 0 w 1727200"/>
              <a:gd name="connsiteY0-2" fmla="*/ 1727200 h 1727200"/>
              <a:gd name="connsiteX1-3" fmla="*/ 1727200 w 1727200"/>
              <a:gd name="connsiteY1-4" fmla="*/ 0 h 1727200"/>
            </a:gdLst>
            <a:ahLst/>
            <a:cxnLst>
              <a:cxn ang="0">
                <a:pos x="connsiteX0-1" y="connsiteY0-2"/>
              </a:cxn>
              <a:cxn ang="0">
                <a:pos x="connsiteX1-3" y="connsiteY1-4"/>
              </a:cxn>
            </a:cxnLst>
            <a:rect l="l" t="t" r="r" b="b"/>
            <a:pathLst>
              <a:path w="1727200" h="1727200">
                <a:moveTo>
                  <a:pt x="0" y="1727200"/>
                </a:moveTo>
                <a:lnTo>
                  <a:pt x="1727200" y="0"/>
                </a:lnTo>
              </a:path>
            </a:pathLst>
          </a:custGeom>
          <a:noFill/>
          <a:ln w="2222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38"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40" name="页脚占位符 4"/>
          <p:cNvSpPr>
            <a:spLocks noGrp="1"/>
          </p:cNvSpPr>
          <p:nvPr>
            <p:ph type="ftr" sz="quarter" idx="11"/>
            <p:custDataLst>
              <p:tags r:id="rId11"/>
            </p:custDataLst>
          </p:nvPr>
        </p:nvSpPr>
        <p:spPr/>
        <p:txBody>
          <a:bodyPr/>
          <a:p>
            <a:endParaRPr altLang="en-US" lang="zh-CN"/>
          </a:p>
        </p:txBody>
      </p:sp>
      <p:sp>
        <p:nvSpPr>
          <p:cNvPr id="1048742"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52" name="页脚占位符 5"/>
          <p:cNvSpPr>
            <a:spLocks noGrp="1"/>
          </p:cNvSpPr>
          <p:nvPr>
            <p:ph type="ftr" sz="quarter" idx="11"/>
            <p:custDataLst>
              <p:tags r:id="rId5"/>
            </p:custDataLst>
          </p:nvPr>
        </p:nvSpPr>
        <p:spPr/>
        <p:txBody>
          <a:bodyPr/>
          <a:p>
            <a:endParaRPr altLang="en-US" lang="zh-CN"/>
          </a:p>
        </p:txBody>
      </p:sp>
      <p:sp>
        <p:nvSpPr>
          <p:cNvPr id="104875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8" name="页脚占位符 7"/>
          <p:cNvSpPr>
            <a:spLocks noGrp="1"/>
          </p:cNvSpPr>
          <p:nvPr>
            <p:ph type="ftr" sz="quarter" idx="11"/>
            <p:custDataLst>
              <p:tags r:id="rId7"/>
            </p:custDataLst>
          </p:nvPr>
        </p:nvSpPr>
        <p:spPr/>
        <p:txBody>
          <a:bodyPr/>
          <a:p>
            <a:endParaRPr altLang="en-US" lang="zh-CN"/>
          </a:p>
        </p:txBody>
      </p:sp>
      <p:sp>
        <p:nvSpPr>
          <p:cNvPr id="104877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7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3"/>
          <p:cNvSpPr>
            <a:spLocks noGrp="1"/>
          </p:cNvSpPr>
          <p:nvPr>
            <p:ph type="ftr" sz="quarter" idx="11"/>
            <p:custDataLst>
              <p:tags r:id="rId3"/>
            </p:custDataLst>
          </p:nvPr>
        </p:nvSpPr>
        <p:spPr/>
        <p:txBody>
          <a:bodyPr/>
          <a:p>
            <a:endParaRPr altLang="en-US" lang="zh-CN"/>
          </a:p>
        </p:txBody>
      </p:sp>
      <p:sp>
        <p:nvSpPr>
          <p:cNvPr id="104877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8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82" name="页脚占位符 2"/>
          <p:cNvSpPr>
            <a:spLocks noGrp="1"/>
          </p:cNvSpPr>
          <p:nvPr>
            <p:ph type="ftr" sz="quarter" idx="11"/>
            <p:custDataLst>
              <p:tags r:id="rId2"/>
            </p:custDataLst>
          </p:nvPr>
        </p:nvSpPr>
        <p:spPr/>
        <p:txBody>
          <a:bodyPr/>
          <a:p>
            <a:endParaRPr altLang="en-US" lang="zh-CN"/>
          </a:p>
        </p:txBody>
      </p:sp>
      <p:sp>
        <p:nvSpPr>
          <p:cNvPr id="104878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90" name="页脚占位符 4"/>
          <p:cNvSpPr>
            <a:spLocks noGrp="1"/>
          </p:cNvSpPr>
          <p:nvPr>
            <p:ph type="ftr" sz="quarter" idx="11"/>
            <p:custDataLst>
              <p:tags r:id="rId3"/>
            </p:custDataLst>
          </p:nvPr>
        </p:nvSpPr>
        <p:spPr/>
        <p:txBody>
          <a:bodyPr/>
          <a:p>
            <a:endParaRPr altLang="en-US" lang="zh-CN"/>
          </a:p>
        </p:txBody>
      </p:sp>
      <p:sp>
        <p:nvSpPr>
          <p:cNvPr id="104879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800" name="页脚占位符 7"/>
          <p:cNvSpPr>
            <a:spLocks noGrp="1"/>
          </p:cNvSpPr>
          <p:nvPr>
            <p:ph type="ftr" sz="quarter" idx="11"/>
            <p:custDataLst>
              <p:tags r:id="rId4"/>
            </p:custDataLst>
          </p:nvPr>
        </p:nvSpPr>
        <p:spPr/>
        <p:txBody>
          <a:bodyPr/>
          <a:p>
            <a:endParaRPr altLang="en-US" lang="zh-CN"/>
          </a:p>
        </p:txBody>
      </p:sp>
      <p:sp>
        <p:nvSpPr>
          <p:cNvPr id="104880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804"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41" name="直接连接符 18"/>
          <p:cNvCxnSpPr>
            <a:cxnSpLocks/>
          </p:cNvCxnSpPr>
          <p:nvPr userDrawn="1">
            <p:custDataLst>
              <p:tags r:id="rId2"/>
            </p:custDataLst>
          </p:nvPr>
        </p:nvCxnSpPr>
        <p:spPr>
          <a:xfrm flipH="1">
            <a:off x="9810115" y="1605280"/>
            <a:ext cx="0" cy="520700"/>
          </a:xfrm>
          <a:prstGeom prst="line"/>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1048806" name="任意多边形: 形状 26"/>
          <p:cNvSpPr/>
          <p:nvPr userDrawn="1">
            <p:custDataLst>
              <p:tags r:id="rId3"/>
            </p:custDataLst>
          </p:nvPr>
        </p:nvSpPr>
        <p:spPr>
          <a:xfrm flipH="1">
            <a:off x="5480050" y="2698750"/>
            <a:ext cx="3410585" cy="4159250"/>
          </a:xfrm>
          <a:custGeom>
            <a:avLst/>
            <a:gdLst>
              <a:gd name="connsiteX0" fmla="*/ 2358592 w 6679320"/>
              <a:gd name="connsiteY0" fmla="*/ 0 h 4799351"/>
              <a:gd name="connsiteX1" fmla="*/ 2358592 w 6679320"/>
              <a:gd name="connsiteY1" fmla="*/ 2484776 h 4799351"/>
              <a:gd name="connsiteX2" fmla="*/ 3287279 w 6679320"/>
              <a:gd name="connsiteY2" fmla="*/ 2484776 h 4799351"/>
              <a:gd name="connsiteX3" fmla="*/ 3287279 w 6679320"/>
              <a:gd name="connsiteY3" fmla="*/ 640123 h 4799351"/>
              <a:gd name="connsiteX4" fmla="*/ 6679320 w 6679320"/>
              <a:gd name="connsiteY4" fmla="*/ 4799351 h 4799351"/>
              <a:gd name="connsiteX5" fmla="*/ 0 w 6679320"/>
              <a:gd name="connsiteY5" fmla="*/ 4789139 h 4799351"/>
              <a:gd name="connsiteX6" fmla="*/ 0 w 6679320"/>
              <a:gd name="connsiteY6" fmla="*/ 2241779 h 4799351"/>
              <a:gd name="connsiteX7" fmla="*/ 1941472 w 6679320"/>
              <a:gd name="connsiteY7" fmla="*/ 392652 h 479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1" h="6550">
                <a:moveTo>
                  <a:pt x="0" y="2905"/>
                </a:moveTo>
                <a:lnTo>
                  <a:pt x="29" y="2905"/>
                </a:lnTo>
                <a:lnTo>
                  <a:pt x="29" y="0"/>
                </a:lnTo>
                <a:lnTo>
                  <a:pt x="5371" y="6550"/>
                </a:lnTo>
                <a:lnTo>
                  <a:pt x="0" y="6542"/>
                </a:lnTo>
                <a:lnTo>
                  <a:pt x="0" y="2905"/>
                </a:ln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808" name="任意多边形: 形状 13"/>
          <p:cNvSpPr/>
          <p:nvPr userDrawn="1">
            <p:custDataLst>
              <p:tags r:id="rId4"/>
            </p:custDataLst>
          </p:nvPr>
        </p:nvSpPr>
        <p:spPr>
          <a:xfrm flipH="1">
            <a:off x="8811895" y="1609725"/>
            <a:ext cx="3380105" cy="2212975"/>
          </a:xfrm>
          <a:custGeom>
            <a:avLst/>
            <a:gdLst>
              <a:gd name="connsiteX0" fmla="*/ 0 w 2895600"/>
              <a:gd name="connsiteY0" fmla="*/ 2197100 h 2197100"/>
              <a:gd name="connsiteX1" fmla="*/ 2374900 w 2895600"/>
              <a:gd name="connsiteY1" fmla="*/ 0 h 2197100"/>
              <a:gd name="connsiteX2" fmla="*/ 2895600 w 2895600"/>
              <a:gd name="connsiteY2" fmla="*/ 596900 h 2197100"/>
              <a:gd name="connsiteX0-1" fmla="*/ 0 w 2590800"/>
              <a:gd name="connsiteY0-2" fmla="*/ 2197100 h 2197100"/>
              <a:gd name="connsiteX1-3" fmla="*/ 2374900 w 2590800"/>
              <a:gd name="connsiteY1-4" fmla="*/ 0 h 2197100"/>
              <a:gd name="connsiteX2-5" fmla="*/ 2590800 w 2590800"/>
              <a:gd name="connsiteY2-6" fmla="*/ 225425 h 2197100"/>
              <a:gd name="connsiteX0-7" fmla="*/ 0 w 2590800"/>
              <a:gd name="connsiteY0-8" fmla="*/ 2197100 h 2197100"/>
              <a:gd name="connsiteX1-9" fmla="*/ 2374900 w 2590800"/>
              <a:gd name="connsiteY1-10" fmla="*/ 0 h 2197100"/>
              <a:gd name="connsiteX2-11" fmla="*/ 2590800 w 2590800"/>
              <a:gd name="connsiteY2-12" fmla="*/ 225425 h 2197100"/>
              <a:gd name="connsiteX0-13" fmla="*/ 0 w 2590800"/>
              <a:gd name="connsiteY0-14" fmla="*/ 2197100 h 2197100"/>
              <a:gd name="connsiteX1-15" fmla="*/ 2374900 w 2590800"/>
              <a:gd name="connsiteY1-16" fmla="*/ 0 h 2197100"/>
              <a:gd name="connsiteX2-17" fmla="*/ 2590800 w 2590800"/>
              <a:gd name="connsiteY2-18" fmla="*/ 225425 h 2197100"/>
              <a:gd name="connsiteX0-19" fmla="*/ 0 w 2590800"/>
              <a:gd name="connsiteY0-20" fmla="*/ 2211388 h 2211388"/>
              <a:gd name="connsiteX1-21" fmla="*/ 2379663 w 2590800"/>
              <a:gd name="connsiteY1-22" fmla="*/ 0 h 2211388"/>
              <a:gd name="connsiteX2-23" fmla="*/ 2590800 w 2590800"/>
              <a:gd name="connsiteY2-24" fmla="*/ 239713 h 2211388"/>
              <a:gd name="connsiteX0-25" fmla="*/ 0 w 2531640"/>
              <a:gd name="connsiteY0-26" fmla="*/ 2159337 h 2159337"/>
              <a:gd name="connsiteX1-27" fmla="*/ 2320503 w 2531640"/>
              <a:gd name="connsiteY1-28" fmla="*/ 0 h 2159337"/>
              <a:gd name="connsiteX2-29" fmla="*/ 2531640 w 2531640"/>
              <a:gd name="connsiteY2-30" fmla="*/ 239713 h 2159337"/>
              <a:gd name="connsiteX0-31" fmla="*/ 0 w 3252653"/>
              <a:gd name="connsiteY0-32" fmla="*/ 2159337 h 2159337"/>
              <a:gd name="connsiteX1-33" fmla="*/ 2320503 w 3252653"/>
              <a:gd name="connsiteY1-34" fmla="*/ 0 h 2159337"/>
              <a:gd name="connsiteX2-35" fmla="*/ 3252653 w 3252653"/>
              <a:gd name="connsiteY2-36" fmla="*/ 1108787 h 2159337"/>
              <a:gd name="connsiteX0-37" fmla="*/ 0 w 3266519"/>
              <a:gd name="connsiteY0-38" fmla="*/ 2159337 h 2159337"/>
              <a:gd name="connsiteX1-39" fmla="*/ 2320503 w 3266519"/>
              <a:gd name="connsiteY1-40" fmla="*/ 0 h 2159337"/>
              <a:gd name="connsiteX2-41" fmla="*/ 3266519 w 3266519"/>
              <a:gd name="connsiteY2-42" fmla="*/ 1155261 h 2159337"/>
              <a:gd name="connsiteX0-43" fmla="*/ 0 w 3280384"/>
              <a:gd name="connsiteY0-44" fmla="*/ 2159337 h 2159337"/>
              <a:gd name="connsiteX1-45" fmla="*/ 2320503 w 3280384"/>
              <a:gd name="connsiteY1-46" fmla="*/ 0 h 2159337"/>
              <a:gd name="connsiteX2-47" fmla="*/ 3280384 w 3280384"/>
              <a:gd name="connsiteY2-48" fmla="*/ 1155261 h 2159337"/>
            </a:gdLst>
            <a:ahLst/>
            <a:cxnLst>
              <a:cxn ang="0">
                <a:pos x="connsiteX0-1" y="connsiteY0-2"/>
              </a:cxn>
              <a:cxn ang="0">
                <a:pos x="connsiteX1-3" y="connsiteY1-4"/>
              </a:cxn>
              <a:cxn ang="0">
                <a:pos x="connsiteX2-5" y="connsiteY2-6"/>
              </a:cxn>
            </a:cxnLst>
            <a:rect l="l" t="t" r="r" b="b"/>
            <a:pathLst>
              <a:path w="3280384" h="2159337">
                <a:moveTo>
                  <a:pt x="0" y="2159337"/>
                </a:moveTo>
                <a:lnTo>
                  <a:pt x="2320503" y="0"/>
                </a:lnTo>
                <a:lnTo>
                  <a:pt x="3280384" y="1155261"/>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pic>
        <p:nvPicPr>
          <p:cNvPr id="2097159" name="图片 22"/>
          <p:cNvPicPr>
            <a:picLocks noChangeAspect="1"/>
          </p:cNvPicPr>
          <p:nvPr userDrawn="1">
            <p:custDataLst>
              <p:tags r:id="rId5"/>
            </p:custDataLst>
          </p:nvPr>
        </p:nvPicPr>
        <p:blipFill rotWithShape="1">
          <a:blip xmlns:r="http://schemas.openxmlformats.org/officeDocument/2006/relationships" r:embed="rId6"/>
          <a:srcRect l="21480" b="29853"/>
          <a:stretch>
            <a:fillRect/>
          </a:stretch>
        </p:blipFill>
        <p:spPr>
          <a:xfrm flipH="1">
            <a:off x="5714365" y="1070610"/>
            <a:ext cx="6471920" cy="5781675"/>
          </a:xfrm>
          <a:prstGeom prst="rect"/>
        </p:spPr>
      </p:pic>
      <p:sp>
        <p:nvSpPr>
          <p:cNvPr id="1048810" name="标题 1"/>
          <p:cNvSpPr>
            <a:spLocks noGrp="1"/>
          </p:cNvSpPr>
          <p:nvPr>
            <p:ph type="ctrTitle" hasCustomPrompt="1"/>
            <p:custDataLst>
              <p:tags r:id="rId7"/>
            </p:custDataLst>
          </p:nvPr>
        </p:nvSpPr>
        <p:spPr>
          <a:xfrm>
            <a:off x="838200" y="1744980"/>
            <a:ext cx="4391025" cy="1800225"/>
          </a:xfrm>
        </p:spPr>
        <p:txBody>
          <a:bodyPr anchor="b"/>
          <a:lstStyle>
            <a:lvl1pPr algn="l">
              <a:lnSpc>
                <a:spcPct val="100000"/>
              </a:lnSpc>
              <a:defRPr sz="7200"/>
            </a:lvl1pPr>
          </a:lstStyle>
          <a:p>
            <a:r>
              <a:rPr altLang="en-US" dirty="0" lang="zh-CN"/>
              <a:t>感谢观看</a:t>
            </a:r>
            <a:endParaRPr altLang="en-US" dirty="0" lang="zh-CN"/>
          </a:p>
        </p:txBody>
      </p:sp>
      <p:sp>
        <p:nvSpPr>
          <p:cNvPr id="1048812" name="副标题 2"/>
          <p:cNvSpPr>
            <a:spLocks noGrp="1"/>
          </p:cNvSpPr>
          <p:nvPr>
            <p:ph type="subTitle" idx="1" hasCustomPrompt="1"/>
            <p:custDataLst>
              <p:tags r:id="rId8"/>
            </p:custDataLst>
          </p:nvPr>
        </p:nvSpPr>
        <p:spPr>
          <a:xfrm>
            <a:off x="838200" y="3567430"/>
            <a:ext cx="5549900" cy="972185"/>
          </a:xfrm>
        </p:spPr>
        <p:txBody>
          <a:bodyPr/>
          <a:lstStyle>
            <a:lvl1pPr algn="l" defTabSz="914400" eaLnBrk="1" fontAlgn="auto" hangingPunct="1" indent="0" latinLnBrk="0" lvl="0" marL="0" marR="0" rtl="0">
              <a:lnSpc>
                <a:spcPct val="100000"/>
              </a:lnSpc>
              <a:spcBef>
                <a:spcPts val="1000"/>
              </a:spcBef>
              <a:buClrTx/>
              <a:buSzTx/>
              <a:buFontTx/>
              <a:buNone/>
              <a:defRPr altLang="zh-CN" baseline="0" b="1" cap="all" dirty="0" sz="6600" i="0" kern="1200" kumimoji="0" lang="en-US" noProof="1" normalizeH="0" spc="0" strike="noStrike" u="none">
                <a:solidFill>
                  <a:schemeClr val="tx1">
                    <a:alpha val="20000"/>
                  </a:schemeClr>
                </a:solidFill>
                <a:latin typeface="+中文标题" charset="0"/>
                <a:ea typeface="+mj-ea"/>
                <a:cs typeface="+mn-cs"/>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THANK YOU</a:t>
            </a:r>
            <a:endParaRPr altLang="zh-CN" dirty="0" lang="en-US"/>
          </a:p>
        </p:txBody>
      </p:sp>
      <p:sp>
        <p:nvSpPr>
          <p:cNvPr id="1048814" name="文本占位符 9"/>
          <p:cNvSpPr>
            <a:spLocks noGrp="1"/>
          </p:cNvSpPr>
          <p:nvPr>
            <p:ph type="body" sz="quarter" idx="13" hasCustomPrompt="1"/>
            <p:custDataLst>
              <p:tags r:id="rId9"/>
            </p:custDataLst>
          </p:nvPr>
        </p:nvSpPr>
        <p:spPr>
          <a:xfrm>
            <a:off x="8731214" y="504000"/>
            <a:ext cx="2657069" cy="504000"/>
          </a:xfrm>
        </p:spPr>
        <p:txBody>
          <a:bodyPr anchor="ctr"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400" i="0" kern="1200" kumimoji="0" lang="zh-CN" noProof="1" normalizeH="0" spc="0" strike="noStrike" u="none">
                <a:solidFill>
                  <a:schemeClr val="bg2">
                    <a:lumMod val="50000"/>
                    <a:lumOff val="50000"/>
                  </a:schemeClr>
                </a:solidFill>
                <a:latin typeface="+mn-lt"/>
                <a:ea typeface="+mn-ea"/>
                <a:cs typeface="+mn-cs"/>
                <a:sym typeface="+mn-ea"/>
              </a:defRPr>
            </a:lvl1pPr>
          </a:lstStyle>
          <a:p>
            <a:pPr lvl="0"/>
            <a:r>
              <a:rPr>
                <a:sym typeface="+mn-ea"/>
              </a:rPr>
              <a:t>公司名占位符</a:t>
            </a:r>
            <a:endParaRPr>
              <a:sym typeface="+mn-ea"/>
            </a:endParaRPr>
          </a:p>
        </p:txBody>
      </p:sp>
      <p:cxnSp>
        <p:nvCxnSpPr>
          <p:cNvPr id="3145743" name="直接连接符 12"/>
          <p:cNvCxnSpPr>
            <a:cxnSpLocks/>
          </p:cNvCxnSpPr>
          <p:nvPr userDrawn="1">
            <p:custDataLst>
              <p:tags r:id="rId10"/>
            </p:custDataLst>
          </p:nvPr>
        </p:nvCxnSpPr>
        <p:spPr>
          <a:xfrm>
            <a:off x="914400" y="1009650"/>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14"/>
          <p:cNvCxnSpPr>
            <a:cxnSpLocks/>
          </p:cNvCxnSpPr>
          <p:nvPr userDrawn="1">
            <p:custDataLst>
              <p:tags r:id="rId11"/>
            </p:custDataLst>
          </p:nvPr>
        </p:nvCxnSpPr>
        <p:spPr>
          <a:xfrm>
            <a:off x="850900" y="1009650"/>
            <a:ext cx="1596390"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48816" name="矩形 16"/>
          <p:cNvSpPr/>
          <p:nvPr userDrawn="1">
            <p:custDataLst>
              <p:tags r:id="rId12"/>
            </p:custDataLst>
          </p:nvPr>
        </p:nvSpPr>
        <p:spPr>
          <a:xfrm>
            <a:off x="848995" y="639445"/>
            <a:ext cx="2263140" cy="276860"/>
          </a:xfrm>
          <a:prstGeom prst="rect"/>
        </p:spPr>
        <p:txBody>
          <a:bodyPr anchor="ctr" bIns="0" lIns="0" rIns="0" rtlCol="0" tIns="0" vert="horz" wrap="square">
            <a:normAutofit/>
          </a:bodyPr>
          <a:lstStyle>
            <a:lvl1pPr algn="r" indent="0" marL="0">
              <a:lnSpc>
                <a:spcPct val="100000"/>
              </a:lnSpc>
              <a:buNone/>
              <a:defRPr sz="1400">
                <a:solidFill>
                  <a:schemeClr val="bg2">
                    <a:lumMod val="50000"/>
                    <a:lumOff val="50000"/>
                  </a:schemeClr>
                </a:solidFill>
              </a:defRPr>
            </a:lvl1pPr>
          </a:lstStyle>
          <a:p>
            <a:pPr algn="l" lvl="0">
              <a:spcBef>
                <a:spcPts val="1000"/>
              </a:spcBef>
              <a:buClrTx/>
              <a:buSzTx/>
              <a:buFont typeface="Arial" panose="02080604020202020204" pitchFamily="34" charset="0"/>
            </a:pPr>
            <a:r>
              <a:rPr altLang="en-US" cap="all" dirty="0" lang="zh-CN">
                <a:solidFill>
                  <a:schemeClr val="bg2">
                    <a:lumMod val="50000"/>
                    <a:lumOff val="50000"/>
                  </a:schemeClr>
                </a:solidFill>
                <a:sym typeface="+mn-ea"/>
              </a:rPr>
              <a:t>Theme template</a:t>
            </a:r>
            <a:endParaRPr altLang="en-US" cap="all" dirty="0" lang="zh-CN">
              <a:solidFill>
                <a:schemeClr val="bg2">
                  <a:lumMod val="50000"/>
                  <a:lumOff val="50000"/>
                </a:schemeClr>
              </a:solidFill>
              <a:sym typeface="+mn-ea"/>
            </a:endParaRPr>
          </a:p>
        </p:txBody>
      </p:sp>
      <p:sp>
        <p:nvSpPr>
          <p:cNvPr id="1048818" name="矩形 24"/>
          <p:cNvSpPr/>
          <p:nvPr userDrawn="1">
            <p:custDataLst>
              <p:tags r:id="rId13"/>
            </p:custDataLst>
          </p:nvPr>
        </p:nvSpPr>
        <p:spPr>
          <a:xfrm flipH="1">
            <a:off x="0" y="5997575"/>
            <a:ext cx="12192000" cy="860425"/>
          </a:xfrm>
          <a:prstGeom prst="rect"/>
          <a:gradFill flip="none" rotWithShape="1">
            <a:gsLst>
              <a:gs pos="0">
                <a:schemeClr val="bg2"/>
              </a:gs>
              <a:gs pos="64000">
                <a:schemeClr val="bg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20" name="日期占位符 3"/>
          <p:cNvSpPr>
            <a:spLocks noGrp="1"/>
          </p:cNvSpPr>
          <p:nvPr>
            <p:ph type="dt" sz="half" idx="10"/>
            <p:custDataLst>
              <p:tags r:id="rId14"/>
            </p:custDataLst>
          </p:nvPr>
        </p:nvSpPr>
        <p:spPr/>
        <p:txBody>
          <a:bodyPr/>
          <a:p>
            <a:fld id="{5592522B-0F24-4480-B9DD-A9474A6880D6}" type="datetimeFigureOut">
              <a:rPr altLang="en-US" lang="zh-CN" smtClean="0"/>
            </a:fld>
            <a:endParaRPr altLang="en-US" lang="zh-CN"/>
          </a:p>
        </p:txBody>
      </p:sp>
      <p:sp>
        <p:nvSpPr>
          <p:cNvPr id="1048822" name="页脚占位符 4"/>
          <p:cNvSpPr>
            <a:spLocks noGrp="1"/>
          </p:cNvSpPr>
          <p:nvPr>
            <p:ph type="ftr" sz="quarter" idx="11"/>
            <p:custDataLst>
              <p:tags r:id="rId15"/>
            </p:custDataLst>
          </p:nvPr>
        </p:nvSpPr>
        <p:spPr/>
        <p:txBody>
          <a:bodyPr/>
          <a:p>
            <a:endParaRPr altLang="en-US" lang="zh-CN"/>
          </a:p>
        </p:txBody>
      </p:sp>
      <p:sp>
        <p:nvSpPr>
          <p:cNvPr id="1048824" name="灯片编号占位符 5"/>
          <p:cNvSpPr>
            <a:spLocks noGrp="1"/>
          </p:cNvSpPr>
          <p:nvPr>
            <p:ph type="sldNum" sz="quarter" idx="12"/>
            <p:custDataLst>
              <p:tags r:id="rId16"/>
            </p:custDataLst>
          </p:nvPr>
        </p:nvSpPr>
        <p:spPr>
          <a:xfrm>
            <a:off x="8610600" y="6356350"/>
            <a:ext cx="2743200" cy="365125"/>
          </a:xfrm>
        </p:spPr>
        <p:txBody>
          <a:bodyPr/>
          <a:p>
            <a:fld id="{BE5F26B5-172A-4DC2-B0B7-181CFC56B87C}" type="slidenum">
              <a:rPr altLang="en-US" lang="zh-CN" smtClean="0"/>
            </a:fld>
            <a:endParaRPr altLang="en-US" lang="zh-CN"/>
          </a:p>
        </p:txBody>
      </p:sp>
      <p:cxnSp>
        <p:nvCxnSpPr>
          <p:cNvPr id="3145747" name="直接箭头连接符 25"/>
          <p:cNvCxnSpPr>
            <a:cxnSpLocks/>
          </p:cNvCxnSpPr>
          <p:nvPr userDrawn="1">
            <p:custDataLst>
              <p:tags r:id="rId17"/>
            </p:custDataLst>
          </p:nvPr>
        </p:nvCxnSpPr>
        <p:spPr>
          <a:xfrm>
            <a:off x="847766" y="4895982"/>
            <a:ext cx="1694862" cy="0"/>
          </a:xfrm>
          <a:prstGeom prst="straightConnector1"/>
          <a:noFill/>
          <a:ln w="28575">
            <a:solidFill>
              <a:schemeClr val="accent1"/>
            </a:solidFill>
            <a:tailEnd type="triangle"/>
          </a:ln>
        </p:spPr>
        <p:style>
          <a:lnRef idx="2">
            <a:schemeClr val="accent1">
              <a:shade val="15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image" Target="../media/image3.png"/><Relationship Id="rId13" Type="http://schemas.openxmlformats.org/officeDocument/2006/relationships/tags" Target="../tags/tag88.xml"/><Relationship Id="rId14" Type="http://schemas.openxmlformats.org/officeDocument/2006/relationships/tags" Target="../tags/tag89.xml"/><Relationship Id="rId15" Type="http://schemas.openxmlformats.org/officeDocument/2006/relationships/tags" Target="../tags/tag90.xml"/><Relationship Id="rId16" Type="http://schemas.openxmlformats.org/officeDocument/2006/relationships/tags" Target="../tags/tag91.xml"/><Relationship Id="rId17" Type="http://schemas.openxmlformats.org/officeDocument/2006/relationships/tags" Target="../tags/tag92.xml"/><Relationship Id="rId18" Type="http://schemas.openxmlformats.org/officeDocument/2006/relationships/tags" Target="../tags/tag93.xml"/><Relationship Id="rId19" Type="http://schemas.openxmlformats.org/officeDocument/2006/relationships/tags" Target="../tags/tag94.xml"/><Relationship Id="rId20" Type="http://schemas.openxmlformats.org/officeDocument/2006/relationships/tags" Target="../tags/tag95.xml"/><Relationship Id="rId21" Type="http://schemas.openxmlformats.org/officeDocument/2006/relationships/tags" Target="../tags/tag96.xml"/><Relationship Id="rId22" Type="http://schemas.openxmlformats.org/officeDocument/2006/relationships/tags" Target="../tags/tag97.xml"/><Relationship Id="rId23" Type="http://schemas.openxmlformats.org/officeDocument/2006/relationships/tags" Target="../tags/tag98.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5645" r:id="rId1"/>
    <p:sldLayoutId id="2147505646" r:id="rId2"/>
    <p:sldLayoutId id="2147505647" r:id="rId3"/>
    <p:sldLayoutId id="2147505648" r:id="rId4"/>
    <p:sldLayoutId id="2147505649" r:id="rId5"/>
    <p:sldLayoutId id="2147505650" r:id="rId6"/>
    <p:sldLayoutId id="2147505651" r:id="rId7"/>
    <p:sldLayoutId id="2147505652" r:id="rId8"/>
    <p:sldLayoutId id="2147505653" r:id="rId9"/>
    <p:sldLayoutId id="2147505654" r:id="rId10"/>
    <p:sldLayoutId id="214750565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2"/>
          <a:stretch>
            <a:fillRect/>
          </a:stretch>
        </a:blipFill>
        <a:effectLst/>
      </p:bgPr>
    </p:bg>
    <p:spTree>
      <p:nvGrpSpPr>
        <p:cNvPr id="31" name=""/>
        <p:cNvGrpSpPr/>
        <p:nvPr/>
      </p:nvGrpSpPr>
      <p:grpSpPr>
        <a:xfrm>
          <a:off x="0" y="0"/>
          <a:ext cx="0" cy="0"/>
          <a:chOff x="0" y="0"/>
          <a:chExt cx="0" cy="0"/>
        </a:xfrm>
      </p:grpSpPr>
      <p:sp>
        <p:nvSpPr>
          <p:cNvPr id="1048658" name="矩形 15"/>
          <p:cNvSpPr/>
          <p:nvPr userDrawn="1">
            <p:custDataLst>
              <p:tags r:id="rId13"/>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cxnSp>
        <p:nvCxnSpPr>
          <p:cNvPr id="3145729" name="直接连接符 18"/>
          <p:cNvCxnSpPr>
            <a:cxnSpLocks/>
          </p:cNvCxnSpPr>
          <p:nvPr userDrawn="1">
            <p:custDataLst>
              <p:tags r:id="rId19"/>
            </p:custDataLst>
          </p:nvPr>
        </p:nvCxnSpPr>
        <p:spPr>
          <a:xfrm>
            <a:off x="912495" y="1212215"/>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9"/>
          <p:cNvCxnSpPr>
            <a:cxnSpLocks/>
          </p:cNvCxnSpPr>
          <p:nvPr userDrawn="1">
            <p:custDataLst>
              <p:tags r:id="rId20"/>
            </p:custDataLst>
          </p:nvPr>
        </p:nvCxnSpPr>
        <p:spPr>
          <a:xfrm>
            <a:off x="848995" y="1212215"/>
            <a:ext cx="818515"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48670" name="任意多边形: 形状 8"/>
          <p:cNvSpPr/>
          <p:nvPr userDrawn="1">
            <p:custDataLst>
              <p:tags r:id="rId21"/>
            </p:custDataLst>
          </p:nvPr>
        </p:nvSpPr>
        <p:spPr>
          <a:xfrm flipH="1" flipV="1">
            <a:off x="11292840" y="0"/>
            <a:ext cx="899160" cy="775970"/>
          </a:xfrm>
          <a:custGeom>
            <a:avLst/>
            <a:gdLst>
              <a:gd name="connsiteX0" fmla="*/ 2155277 w 2155277"/>
              <a:gd name="connsiteY0" fmla="*/ 1860033 h 1860033"/>
              <a:gd name="connsiteX1" fmla="*/ 0 w 2155277"/>
              <a:gd name="connsiteY1" fmla="*/ 1860033 h 1860033"/>
              <a:gd name="connsiteX2" fmla="*/ 0 w 2155277"/>
              <a:gd name="connsiteY2" fmla="*/ 601238 h 1860033"/>
              <a:gd name="connsiteX3" fmla="*/ 20863 w 2155277"/>
              <a:gd name="connsiteY3" fmla="*/ 581252 h 1860033"/>
              <a:gd name="connsiteX4" fmla="*/ 638335 w 2155277"/>
              <a:gd name="connsiteY4" fmla="*/ 0 h 1860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77" h="1860033">
                <a:moveTo>
                  <a:pt x="2155277" y="1860033"/>
                </a:moveTo>
                <a:lnTo>
                  <a:pt x="0" y="1860033"/>
                </a:lnTo>
                <a:lnTo>
                  <a:pt x="0" y="601238"/>
                </a:lnTo>
                <a:lnTo>
                  <a:pt x="20863" y="581252"/>
                </a:lnTo>
                <a:cubicBezTo>
                  <a:pt x="226687" y="385217"/>
                  <a:pt x="432511" y="190896"/>
                  <a:pt x="638335" y="0"/>
                </a:cubicBezTo>
                <a:close/>
              </a:path>
            </a:pathLst>
          </a:custGeom>
          <a:gradFill flip="none" rotWithShape="1">
            <a:gsLst>
              <a:gs pos="37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672" name="任意多边形: 形状 9"/>
          <p:cNvSpPr/>
          <p:nvPr userDrawn="1">
            <p:custDataLst>
              <p:tags r:id="rId22"/>
            </p:custDataLst>
          </p:nvPr>
        </p:nvSpPr>
        <p:spPr>
          <a:xfrm>
            <a:off x="11129645" y="1905"/>
            <a:ext cx="1066165" cy="960755"/>
          </a:xfrm>
          <a:custGeom>
            <a:avLst/>
            <a:gdLst>
              <a:gd name="connsiteX0" fmla="*/ 0 w 2700670"/>
              <a:gd name="connsiteY0" fmla="*/ 0 h 2434856"/>
              <a:gd name="connsiteX1" fmla="*/ 1988289 w 2700670"/>
              <a:gd name="connsiteY1" fmla="*/ 2434856 h 2434856"/>
              <a:gd name="connsiteX2" fmla="*/ 2700670 w 2700670"/>
              <a:gd name="connsiteY2" fmla="*/ 1754373 h 2434856"/>
            </a:gdLst>
            <a:ahLst/>
            <a:cxnLst>
              <a:cxn ang="0">
                <a:pos x="connsiteX0" y="connsiteY0"/>
              </a:cxn>
              <a:cxn ang="0">
                <a:pos x="connsiteX1" y="connsiteY1"/>
              </a:cxn>
              <a:cxn ang="0">
                <a:pos x="connsiteX2" y="connsiteY2"/>
              </a:cxn>
            </a:cxnLst>
            <a:rect l="l" t="t" r="r" b="b"/>
            <a:pathLst>
              <a:path w="2700670" h="2434856">
                <a:moveTo>
                  <a:pt x="0" y="0"/>
                </a:moveTo>
                <a:lnTo>
                  <a:pt x="1988289" y="2434856"/>
                </a:lnTo>
                <a:lnTo>
                  <a:pt x="2700670" y="1754373"/>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4"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505682" r:id="rId1"/>
    <p:sldLayoutId id="2147505683" r:id="rId2"/>
    <p:sldLayoutId id="2147505684" r:id="rId3"/>
    <p:sldLayoutId id="2147505685" r:id="rId4"/>
    <p:sldLayoutId id="2147505686" r:id="rId5"/>
    <p:sldLayoutId id="2147505687" r:id="rId6"/>
    <p:sldLayoutId id="2147505688" r:id="rId7"/>
    <p:sldLayoutId id="2147505689" r:id="rId8"/>
    <p:sldLayoutId id="2147505690" r:id="rId9"/>
    <p:sldLayoutId id="2147505691" r:id="rId10"/>
    <p:sldLayoutId id="214750569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8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slideLayout" Target="../slideLayouts/slideLayout12.xml"/><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tags" Target="../tags/tag110.xml"/><Relationship Id="rId7" Type="http://schemas.openxmlformats.org/officeDocument/2006/relationships/tags" Target="../tags/tag111.xml"/><Relationship Id="rId8" Type="http://schemas.openxmlformats.org/officeDocument/2006/relationships/tags" Target="../tags/tag112.xml"/><Relationship Id="rId9" Type="http://schemas.openxmlformats.org/officeDocument/2006/relationships/tags" Target="../tags/tag113.xml"/><Relationship Id="rId10" Type="http://schemas.openxmlformats.org/officeDocument/2006/relationships/tags" Target="../tags/tag114.xml"/><Relationship Id="rId11" Type="http://schemas.openxmlformats.org/officeDocument/2006/relationships/tags" Target="../tags/tag115.xml"/><Relationship Id="rId12" Type="http://schemas.openxmlformats.org/officeDocument/2006/relationships/tags" Target="../tags/tag116.xml"/><Relationship Id="rId13" Type="http://schemas.openxmlformats.org/officeDocument/2006/relationships/tags" Target="../tags/tag117.xml"/><Relationship Id="rId14" Type="http://schemas.openxmlformats.org/officeDocument/2006/relationships/tags" Target="../tags/tag118.xml"/><Relationship Id="rId15" Type="http://schemas.openxmlformats.org/officeDocument/2006/relationships/tags" Target="../tags/tag119.xml"/><Relationship Id="rId16" Type="http://schemas.openxmlformats.org/officeDocument/2006/relationships/tags" Target="../tags/tag120.xml"/><Relationship Id="rId17" Type="http://schemas.openxmlformats.org/officeDocument/2006/relationships/tags" Target="../tags/tag121.xml"/><Relationship Id="rId18" Type="http://schemas.openxmlformats.org/officeDocument/2006/relationships/tags" Target="../tags/tag122.xml"/><Relationship Id="rId19" Type="http://schemas.openxmlformats.org/officeDocument/2006/relationships/tags" Target="../tags/tag123.xml"/><Relationship Id="rId20" Type="http://schemas.openxmlformats.org/officeDocument/2006/relationships/tags" Target="../tags/tag124.xml"/><Relationship Id="rId21" Type="http://schemas.openxmlformats.org/officeDocument/2006/relationships/tags" Target="../tags/tag125.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tags" Target="../tags/tag129.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0.xml"/><Relationship Id="rId2" Type="http://schemas.openxmlformats.org/officeDocument/2006/relationships/tags" Target="../tags/tag131.xml"/><Relationship Id="rId3" Type="http://schemas.openxmlformats.org/officeDocument/2006/relationships/tags" Target="../tags/tag132.xml"/><Relationship Id="rId4" Type="http://schemas.openxmlformats.org/officeDocument/2006/relationships/tags" Target="../tags/tag133.xml"/><Relationship Id="rId5"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tags" Target="../tags/tag145.xml"/><Relationship Id="rId5" Type="http://schemas.openxmlformats.org/officeDocument/2006/relationships/tags" Target="../tags/tag146.xml"/><Relationship Id="rId6" Type="http://schemas.openxmlformats.org/officeDocument/2006/relationships/tags" Target="../tags/tag147.xml"/><Relationship Id="rId7" Type="http://schemas.openxmlformats.org/officeDocument/2006/relationships/tags" Target="../tags/tag148.xml"/><Relationship Id="rId8" Type="http://schemas.openxmlformats.org/officeDocument/2006/relationships/tags" Target="../tags/tag149.xml"/><Relationship Id="rId9" Type="http://schemas.openxmlformats.org/officeDocument/2006/relationships/tags" Target="../tags/tag150.xml"/><Relationship Id="rId10" Type="http://schemas.openxmlformats.org/officeDocument/2006/relationships/tags" Target="../tags/tag151.xml"/><Relationship Id="rId11" Type="http://schemas.openxmlformats.org/officeDocument/2006/relationships/tags" Target="../tags/tag152.xml"/><Relationship Id="rId12" Type="http://schemas.openxmlformats.org/officeDocument/2006/relationships/tags" Target="../tags/tag153.xml"/><Relationship Id="rId13" Type="http://schemas.openxmlformats.org/officeDocument/2006/relationships/tags" Target="../tags/tag154.xml"/><Relationship Id="rId14" Type="http://schemas.openxmlformats.org/officeDocument/2006/relationships/tags" Target="../tags/tag155.xml"/><Relationship Id="rId15" Type="http://schemas.openxmlformats.org/officeDocument/2006/relationships/tags" Target="../tags/tag156.xml"/><Relationship Id="rId16" Type="http://schemas.openxmlformats.org/officeDocument/2006/relationships/tags" Target="../tags/tag157.xml"/><Relationship Id="rId17" Type="http://schemas.openxmlformats.org/officeDocument/2006/relationships/tags" Target="../tags/tag158.xml"/><Relationship Id="rId18" Type="http://schemas.openxmlformats.org/officeDocument/2006/relationships/tags" Target="../tags/tag159.xml"/><Relationship Id="rId19" Type="http://schemas.openxmlformats.org/officeDocument/2006/relationships/tags" Target="../tags/tag160.xml"/><Relationship Id="rId20" Type="http://schemas.openxmlformats.org/officeDocument/2006/relationships/tags" Target="../tags/tag161.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tags" Target="../tags/tag165.xml"/><Relationship Id="rId5" Type="http://schemas.openxmlformats.org/officeDocument/2006/relationships/tags" Target="../tags/tag166.xml"/><Relationship Id="rId6" Type="http://schemas.openxmlformats.org/officeDocument/2006/relationships/tags" Target="../tags/tag167.xml"/><Relationship Id="rId7" Type="http://schemas.openxmlformats.org/officeDocument/2006/relationships/tags" Target="../tags/tag168.xml"/><Relationship Id="rId8" Type="http://schemas.openxmlformats.org/officeDocument/2006/relationships/tags" Target="../tags/tag169.xml"/><Relationship Id="rId9" Type="http://schemas.openxmlformats.org/officeDocument/2006/relationships/tags" Target="../tags/tag170.xml"/><Relationship Id="rId10" Type="http://schemas.openxmlformats.org/officeDocument/2006/relationships/tags" Target="../tags/tag171.xml"/><Relationship Id="rId11" Type="http://schemas.openxmlformats.org/officeDocument/2006/relationships/tags" Target="../tags/tag172.xml"/><Relationship Id="rId12" Type="http://schemas.openxmlformats.org/officeDocument/2006/relationships/tags" Target="../tags/tag173.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tags" Target="../tags/tag177.xml"/><Relationship Id="rId5"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tags" Target="../tags/tag186.xml"/><Relationship Id="rId10" Type="http://schemas.openxmlformats.org/officeDocument/2006/relationships/tags" Target="../tags/tag187.xml"/><Relationship Id="rId11" Type="http://schemas.openxmlformats.org/officeDocument/2006/relationships/tags" Target="../tags/tag188.xml"/><Relationship Id="rId12" Type="http://schemas.openxmlformats.org/officeDocument/2006/relationships/tags" Target="../tags/tag189.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tags" Target="../tags/tag196.xml"/><Relationship Id="rId8" Type="http://schemas.openxmlformats.org/officeDocument/2006/relationships/tags" Target="../tags/tag197.xml"/><Relationship Id="rId9" Type="http://schemas.openxmlformats.org/officeDocument/2006/relationships/tags" Target="../tags/tag198.xml"/><Relationship Id="rId10" Type="http://schemas.openxmlformats.org/officeDocument/2006/relationships/tags" Target="../tags/tag199.xml"/><Relationship Id="rId11" Type="http://schemas.openxmlformats.org/officeDocument/2006/relationships/tags" Target="../tags/tag200.xml"/><Relationship Id="rId12" Type="http://schemas.openxmlformats.org/officeDocument/2006/relationships/tags" Target="../tags/tag201.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tags" Target="../tags/tag205.xml"/><Relationship Id="rId5" Type="http://schemas.openxmlformats.org/officeDocument/2006/relationships/tags" Target="../tags/tag206.xml"/><Relationship Id="rId6" Type="http://schemas.openxmlformats.org/officeDocument/2006/relationships/tags" Target="../tags/tag207.xml"/><Relationship Id="rId7" Type="http://schemas.openxmlformats.org/officeDocument/2006/relationships/tags" Target="../tags/tag208.xml"/><Relationship Id="rId8" Type="http://schemas.openxmlformats.org/officeDocument/2006/relationships/tags" Target="../tags/tag209.xml"/><Relationship Id="rId9" Type="http://schemas.openxmlformats.org/officeDocument/2006/relationships/tags" Target="../tags/tag210.xml"/><Relationship Id="rId10" Type="http://schemas.openxmlformats.org/officeDocument/2006/relationships/tags" Target="../tags/tag211.xml"/><Relationship Id="rId11" Type="http://schemas.openxmlformats.org/officeDocument/2006/relationships/tags" Target="../tags/tag212.xml"/><Relationship Id="rId12" Type="http://schemas.openxmlformats.org/officeDocument/2006/relationships/tags" Target="../tags/tag213.xml"/><Relationship Id="rId13" Type="http://schemas.openxmlformats.org/officeDocument/2006/relationships/tags" Target="../tags/tag214.xml"/><Relationship Id="rId14" Type="http://schemas.openxmlformats.org/officeDocument/2006/relationships/tags" Target="../tags/tag215.xml"/><Relationship Id="rId15" Type="http://schemas.openxmlformats.org/officeDocument/2006/relationships/tags" Target="../tags/tag216.xml"/><Relationship Id="rId16" Type="http://schemas.openxmlformats.org/officeDocument/2006/relationships/tags" Target="../tags/tag217.xml"/><Relationship Id="rId17" Type="http://schemas.openxmlformats.org/officeDocument/2006/relationships/tags" Target="../tags/tag218.xml"/><Relationship Id="rId18" Type="http://schemas.openxmlformats.org/officeDocument/2006/relationships/tags" Target="../tags/tag219.xml"/><Relationship Id="rId19" Type="http://schemas.openxmlformats.org/officeDocument/2006/relationships/tags" Target="../tags/tag220.xml"/><Relationship Id="rId20" Type="http://schemas.openxmlformats.org/officeDocument/2006/relationships/tags" Target="../tags/tag221.xml"/><Relationship Id="rId21" Type="http://schemas.openxmlformats.org/officeDocument/2006/relationships/tags" Target="../tags/tag222.xml"/><Relationship Id="rId22" Type="http://schemas.openxmlformats.org/officeDocument/2006/relationships/tags" Target="../tags/tag223.xml"/><Relationship Id="rId23" Type="http://schemas.openxmlformats.org/officeDocument/2006/relationships/tags" Target="../tags/tag224.xml"/><Relationship Id="rId24" Type="http://schemas.openxmlformats.org/officeDocument/2006/relationships/tags" Target="../tags/tag225.xml"/><Relationship Id="rId25" Type="http://schemas.openxmlformats.org/officeDocument/2006/relationships/tags" Target="../tags/tag226.xml"/><Relationship Id="rId26" Type="http://schemas.openxmlformats.org/officeDocument/2006/relationships/tags" Target="../tags/tag227.xml"/><Relationship Id="rId27" Type="http://schemas.openxmlformats.org/officeDocument/2006/relationships/tags" Target="../tags/tag228.xml"/><Relationship Id="rId28" Type="http://schemas.openxmlformats.org/officeDocument/2006/relationships/tags" Target="../tags/tag229.xml"/><Relationship Id="rId29" Type="http://schemas.openxmlformats.org/officeDocument/2006/relationships/tags" Target="../tags/tag230.xml"/><Relationship Id="rId30"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tags" Target="../tags/tag234.xml"/><Relationship Id="rId5" Type="http://schemas.openxmlformats.org/officeDocument/2006/relationships/tags" Target="../tags/tag235.xml"/><Relationship Id="rId6" Type="http://schemas.openxmlformats.org/officeDocument/2006/relationships/tags" Target="../tags/tag236.xml"/><Relationship Id="rId7" Type="http://schemas.openxmlformats.org/officeDocument/2006/relationships/tags" Target="../tags/tag237.xml"/><Relationship Id="rId8" Type="http://schemas.openxmlformats.org/officeDocument/2006/relationships/tags" Target="../tags/tag238.xml"/><Relationship Id="rId9" Type="http://schemas.openxmlformats.org/officeDocument/2006/relationships/tags" Target="../tags/tag239.xml"/><Relationship Id="rId10" Type="http://schemas.openxmlformats.org/officeDocument/2006/relationships/tags" Target="../tags/tag240.xml"/><Relationship Id="rId11" Type="http://schemas.openxmlformats.org/officeDocument/2006/relationships/tags" Target="../tags/tag241.xml"/><Relationship Id="rId12" Type="http://schemas.openxmlformats.org/officeDocument/2006/relationships/tags" Target="../tags/tag242.xml"/><Relationship Id="rId13" Type="http://schemas.openxmlformats.org/officeDocument/2006/relationships/tags" Target="../tags/tag243.xml"/><Relationship Id="rId14" Type="http://schemas.openxmlformats.org/officeDocument/2006/relationships/tags" Target="../tags/tag244.xml"/><Relationship Id="rId15" Type="http://schemas.openxmlformats.org/officeDocument/2006/relationships/tags" Target="../tags/tag245.xml"/><Relationship Id="rId16" Type="http://schemas.openxmlformats.org/officeDocument/2006/relationships/tags" Target="../tags/tag246.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tags" Target="../tags/tag254.xml"/><Relationship Id="rId5" Type="http://schemas.openxmlformats.org/officeDocument/2006/relationships/tags" Target="../tags/tag255.xml"/><Relationship Id="rId6" Type="http://schemas.openxmlformats.org/officeDocument/2006/relationships/tags" Target="../tags/tag256.xml"/><Relationship Id="rId7" Type="http://schemas.openxmlformats.org/officeDocument/2006/relationships/tags" Target="../tags/tag257.xml"/><Relationship Id="rId8" Type="http://schemas.openxmlformats.org/officeDocument/2006/relationships/tags" Target="../tags/tag258.xml"/><Relationship Id="rId9" Type="http://schemas.openxmlformats.org/officeDocument/2006/relationships/tags" Target="../tags/tag259.xml"/><Relationship Id="rId10" Type="http://schemas.openxmlformats.org/officeDocument/2006/relationships/tags" Target="../tags/tag260.xml"/><Relationship Id="rId11" Type="http://schemas.openxmlformats.org/officeDocument/2006/relationships/tags" Target="../tags/tag261.xml"/><Relationship Id="rId12" Type="http://schemas.openxmlformats.org/officeDocument/2006/relationships/tags" Target="../tags/tag262.xml"/><Relationship Id="rId13" Type="http://schemas.openxmlformats.org/officeDocument/2006/relationships/tags" Target="../tags/tag263.xml"/><Relationship Id="rId14" Type="http://schemas.openxmlformats.org/officeDocument/2006/relationships/tags" Target="../tags/tag264.xml"/><Relationship Id="rId15" Type="http://schemas.openxmlformats.org/officeDocument/2006/relationships/tags" Target="../tags/tag265.xml"/><Relationship Id="rId16" Type="http://schemas.openxmlformats.org/officeDocument/2006/relationships/tags" Target="../tags/tag266.xml"/><Relationship Id="rId17" Type="http://schemas.openxmlformats.org/officeDocument/2006/relationships/tags" Target="../tags/tag267.xml"/><Relationship Id="rId18" Type="http://schemas.openxmlformats.org/officeDocument/2006/relationships/tags" Target="../tags/tag268.xml"/><Relationship Id="rId19" Type="http://schemas.openxmlformats.org/officeDocument/2006/relationships/tags" Target="../tags/tag269.xml"/><Relationship Id="rId20" Type="http://schemas.openxmlformats.org/officeDocument/2006/relationships/tags" Target="../tags/tag270.xml"/><Relationship Id="rId2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tags" Target="../tags/tag275.xml"/><Relationship Id="rId6" Type="http://schemas.openxmlformats.org/officeDocument/2006/relationships/tags" Target="../tags/tag276.xml"/><Relationship Id="rId7" Type="http://schemas.openxmlformats.org/officeDocument/2006/relationships/tags" Target="../tags/tag277.xml"/><Relationship Id="rId8" Type="http://schemas.openxmlformats.org/officeDocument/2006/relationships/tags" Target="../tags/tag278.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79.xml"/><Relationship Id="rId2" Type="http://schemas.openxmlformats.org/officeDocument/2006/relationships/tags" Target="../tags/tag280.xml"/><Relationship Id="rId3" Type="http://schemas.openxmlformats.org/officeDocument/2006/relationships/tags" Target="../tags/tag281.xml"/><Relationship Id="rId4" Type="http://schemas.openxmlformats.org/officeDocument/2006/relationships/tags" Target="../tags/tag282.xml"/><Relationship Id="rId5" Type="http://schemas.openxmlformats.org/officeDocument/2006/relationships/tags" Target="../tags/tag283.xml"/><Relationship Id="rId6" Type="http://schemas.openxmlformats.org/officeDocument/2006/relationships/tags" Target="../tags/tag284.xml"/><Relationship Id="rId7" Type="http://schemas.openxmlformats.org/officeDocument/2006/relationships/tags" Target="../tags/tag285.xml"/><Relationship Id="rId8" Type="http://schemas.openxmlformats.org/officeDocument/2006/relationships/tags" Target="../tags/tag286.xml"/><Relationship Id="rId9" Type="http://schemas.openxmlformats.org/officeDocument/2006/relationships/tags" Target="../tags/tag287.xml"/><Relationship Id="rId10" Type="http://schemas.openxmlformats.org/officeDocument/2006/relationships/tags" Target="../tags/tag288.xml"/><Relationship Id="rId11" Type="http://schemas.openxmlformats.org/officeDocument/2006/relationships/tags" Target="../tags/tag289.xml"/><Relationship Id="rId12" Type="http://schemas.openxmlformats.org/officeDocument/2006/relationships/tags" Target="../tags/tag290.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91.xml"/><Relationship Id="rId2" Type="http://schemas.openxmlformats.org/officeDocument/2006/relationships/tags" Target="../tags/tag292.xml"/><Relationship Id="rId3" Type="http://schemas.openxmlformats.org/officeDocument/2006/relationships/tags" Target="../tags/tag293.xml"/><Relationship Id="rId4" Type="http://schemas.openxmlformats.org/officeDocument/2006/relationships/tags" Target="../tags/tag294.xml"/><Relationship Id="rId5"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tags" Target="../tags/tag298.xml"/><Relationship Id="rId5" Type="http://schemas.openxmlformats.org/officeDocument/2006/relationships/tags" Target="../tags/tag299.xml"/><Relationship Id="rId6" Type="http://schemas.openxmlformats.org/officeDocument/2006/relationships/tags" Target="../tags/tag300.xml"/><Relationship Id="rId7" Type="http://schemas.openxmlformats.org/officeDocument/2006/relationships/tags" Target="../tags/tag301.xml"/><Relationship Id="rId8" Type="http://schemas.openxmlformats.org/officeDocument/2006/relationships/tags" Target="../tags/tag302.xml"/><Relationship Id="rId9" Type="http://schemas.openxmlformats.org/officeDocument/2006/relationships/tags" Target="../tags/tag303.xml"/><Relationship Id="rId10" Type="http://schemas.openxmlformats.org/officeDocument/2006/relationships/tags" Target="../tags/tag304.xml"/><Relationship Id="rId11" Type="http://schemas.openxmlformats.org/officeDocument/2006/relationships/tags" Target="../tags/tag305.xml"/><Relationship Id="rId12" Type="http://schemas.openxmlformats.org/officeDocument/2006/relationships/tags" Target="../tags/tag306.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07.xml"/><Relationship Id="rId2" Type="http://schemas.openxmlformats.org/officeDocument/2006/relationships/tags" Target="../tags/tag308.xml"/><Relationship Id="rId3" Type="http://schemas.openxmlformats.org/officeDocument/2006/relationships/tags" Target="../tags/tag309.xml"/><Relationship Id="rId4" Type="http://schemas.openxmlformats.org/officeDocument/2006/relationships/tags" Target="../tags/tag310.xml"/><Relationship Id="rId5" Type="http://schemas.openxmlformats.org/officeDocument/2006/relationships/tags" Target="../tags/tag311.xml"/><Relationship Id="rId6" Type="http://schemas.openxmlformats.org/officeDocument/2006/relationships/tags" Target="../tags/tag312.xml"/><Relationship Id="rId7" Type="http://schemas.openxmlformats.org/officeDocument/2006/relationships/tags" Target="../tags/tag313.xml"/><Relationship Id="rId8" Type="http://schemas.openxmlformats.org/officeDocument/2006/relationships/tags" Target="../tags/tag314.xml"/><Relationship Id="rId9" Type="http://schemas.openxmlformats.org/officeDocument/2006/relationships/tags" Target="../tags/tag315.xml"/><Relationship Id="rId10" Type="http://schemas.openxmlformats.org/officeDocument/2006/relationships/tags" Target="../tags/tag316.xml"/><Relationship Id="rId11" Type="http://schemas.openxmlformats.org/officeDocument/2006/relationships/tags" Target="../tags/tag317.xml"/><Relationship Id="rId12" Type="http://schemas.openxmlformats.org/officeDocument/2006/relationships/tags" Target="../tags/tag318.xml"/><Relationship Id="rId13" Type="http://schemas.openxmlformats.org/officeDocument/2006/relationships/tags" Target="../tags/tag319.xml"/><Relationship Id="rId14" Type="http://schemas.openxmlformats.org/officeDocument/2006/relationships/tags" Target="../tags/tag320.xml"/><Relationship Id="rId15" Type="http://schemas.openxmlformats.org/officeDocument/2006/relationships/tags" Target="../tags/tag321.xml"/><Relationship Id="rId16" Type="http://schemas.openxmlformats.org/officeDocument/2006/relationships/tags" Target="../tags/tag322.xml"/><Relationship Id="rId17" Type="http://schemas.openxmlformats.org/officeDocument/2006/relationships/tags" Target="../tags/tag323.xml"/><Relationship Id="rId18" Type="http://schemas.openxmlformats.org/officeDocument/2006/relationships/tags" Target="../tags/tag324.xml"/><Relationship Id="rId1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45.xml"/><Relationship Id="rId2" Type="http://schemas.openxmlformats.org/officeDocument/2006/relationships/tags" Target="../tags/tag346.xml"/><Relationship Id="rId3" Type="http://schemas.openxmlformats.org/officeDocument/2006/relationships/tags" Target="../tags/tag347.xml"/><Relationship Id="rId4" Type="http://schemas.openxmlformats.org/officeDocument/2006/relationships/tags" Target="../tags/tag348.xml"/><Relationship Id="rId5" Type="http://schemas.openxmlformats.org/officeDocument/2006/relationships/tags" Target="../tags/tag349.xml"/><Relationship Id="rId6" Type="http://schemas.openxmlformats.org/officeDocument/2006/relationships/tags" Target="../tags/tag350.xml"/><Relationship Id="rId7" Type="http://schemas.openxmlformats.org/officeDocument/2006/relationships/tags" Target="../tags/tag351.xml"/><Relationship Id="rId8" Type="http://schemas.openxmlformats.org/officeDocument/2006/relationships/tags" Target="../tags/tag352.xml"/><Relationship Id="rId9" Type="http://schemas.openxmlformats.org/officeDocument/2006/relationships/tags" Target="../tags/tag353.xml"/><Relationship Id="rId10" Type="http://schemas.openxmlformats.org/officeDocument/2006/relationships/tags" Target="../tags/tag354.xml"/><Relationship Id="rId11" Type="http://schemas.openxmlformats.org/officeDocument/2006/relationships/tags" Target="../tags/tag355.xml"/><Relationship Id="rId12" Type="http://schemas.openxmlformats.org/officeDocument/2006/relationships/tags" Target="../tags/tag356.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57.xml"/><Relationship Id="rId2" Type="http://schemas.openxmlformats.org/officeDocument/2006/relationships/tags" Target="../tags/tag358.xml"/><Relationship Id="rId3" Type="http://schemas.openxmlformats.org/officeDocument/2006/relationships/tags" Target="../tags/tag359.xml"/><Relationship Id="rId4" Type="http://schemas.openxmlformats.org/officeDocument/2006/relationships/tags" Target="../tags/tag360.xml"/><Relationship Id="rId5"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61.xml"/><Relationship Id="rId2" Type="http://schemas.openxmlformats.org/officeDocument/2006/relationships/tags" Target="../tags/tag362.xml"/><Relationship Id="rId3" Type="http://schemas.openxmlformats.org/officeDocument/2006/relationships/tags" Target="../tags/tag363.xml"/><Relationship Id="rId4" Type="http://schemas.openxmlformats.org/officeDocument/2006/relationships/tags" Target="../tags/tag364.xml"/><Relationship Id="rId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65.xml"/><Relationship Id="rId2" Type="http://schemas.openxmlformats.org/officeDocument/2006/relationships/tags" Target="../tags/tag366.xml"/><Relationship Id="rId3" Type="http://schemas.openxmlformats.org/officeDocument/2006/relationships/tags" Target="../tags/tag367.xml"/><Relationship Id="rId4" Type="http://schemas.openxmlformats.org/officeDocument/2006/relationships/tags" Target="../tags/tag368.xml"/><Relationship Id="rId5" Type="http://schemas.openxmlformats.org/officeDocument/2006/relationships/tags" Target="../tags/tag369.xml"/><Relationship Id="rId6" Type="http://schemas.openxmlformats.org/officeDocument/2006/relationships/tags" Target="../tags/tag370.xml"/><Relationship Id="rId7" Type="http://schemas.openxmlformats.org/officeDocument/2006/relationships/tags" Target="../tags/tag371.xml"/><Relationship Id="rId8" Type="http://schemas.openxmlformats.org/officeDocument/2006/relationships/tags" Target="../tags/tag372.xml"/><Relationship Id="rId9"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73.xml"/><Relationship Id="rId2" Type="http://schemas.openxmlformats.org/officeDocument/2006/relationships/tags" Target="../tags/tag374.xml"/><Relationship Id="rId3" Type="http://schemas.openxmlformats.org/officeDocument/2006/relationships/tags" Target="../tags/tag375.xml"/><Relationship Id="rId4" Type="http://schemas.openxmlformats.org/officeDocument/2006/relationships/tags" Target="../tags/tag376.xml"/><Relationship Id="rId5" Type="http://schemas.openxmlformats.org/officeDocument/2006/relationships/tags" Target="../tags/tag377.xml"/><Relationship Id="rId6" Type="http://schemas.openxmlformats.org/officeDocument/2006/relationships/tags" Target="../tags/tag378.xml"/><Relationship Id="rId7" Type="http://schemas.openxmlformats.org/officeDocument/2006/relationships/tags" Target="../tags/tag379.xml"/><Relationship Id="rId8" Type="http://schemas.openxmlformats.org/officeDocument/2006/relationships/tags" Target="../tags/tag380.xml"/><Relationship Id="rId9" Type="http://schemas.openxmlformats.org/officeDocument/2006/relationships/tags" Target="../tags/tag381.xml"/><Relationship Id="rId10" Type="http://schemas.openxmlformats.org/officeDocument/2006/relationships/tags" Target="../tags/tag382.xml"/><Relationship Id="rId11" Type="http://schemas.openxmlformats.org/officeDocument/2006/relationships/tags" Target="../tags/tag383.xml"/><Relationship Id="rId12" Type="http://schemas.openxmlformats.org/officeDocument/2006/relationships/tags" Target="../tags/tag384.xml"/><Relationship Id="rId13" Type="http://schemas.openxmlformats.org/officeDocument/2006/relationships/tags" Target="../tags/tag385.xml"/><Relationship Id="rId14" Type="http://schemas.openxmlformats.org/officeDocument/2006/relationships/tags" Target="../tags/tag386.xml"/><Relationship Id="rId15" Type="http://schemas.openxmlformats.org/officeDocument/2006/relationships/tags" Target="../tags/tag387.xml"/><Relationship Id="rId16" Type="http://schemas.openxmlformats.org/officeDocument/2006/relationships/tags" Target="../tags/tag388.xml"/><Relationship Id="rId17" Type="http://schemas.openxmlformats.org/officeDocument/2006/relationships/tags" Target="../tags/tag389.xml"/><Relationship Id="rId18" Type="http://schemas.openxmlformats.org/officeDocument/2006/relationships/tags" Target="../tags/tag390.xml"/><Relationship Id="rId19" Type="http://schemas.openxmlformats.org/officeDocument/2006/relationships/tags" Target="../tags/tag391.xml"/><Relationship Id="rId20" Type="http://schemas.openxmlformats.org/officeDocument/2006/relationships/tags" Target="../tags/tag392.xml"/><Relationship Id="rId2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93.xml"/><Relationship Id="rId2" Type="http://schemas.openxmlformats.org/officeDocument/2006/relationships/tags" Target="../tags/tag394.xml"/><Relationship Id="rId3" Type="http://schemas.openxmlformats.org/officeDocument/2006/relationships/tags" Target="../tags/tag395.xml"/><Relationship Id="rId4" Type="http://schemas.openxmlformats.org/officeDocument/2006/relationships/tags" Target="../tags/tag396.xml"/><Relationship Id="rId5" Type="http://schemas.openxmlformats.org/officeDocument/2006/relationships/tags" Target="../tags/tag397.xml"/><Relationship Id="rId6" Type="http://schemas.openxmlformats.org/officeDocument/2006/relationships/tags" Target="../tags/tag398.xml"/><Relationship Id="rId7" Type="http://schemas.openxmlformats.org/officeDocument/2006/relationships/tags" Target="../tags/tag399.xml"/><Relationship Id="rId8" Type="http://schemas.openxmlformats.org/officeDocument/2006/relationships/tags" Target="../tags/tag400.xml"/><Relationship Id="rId9" Type="http://schemas.openxmlformats.org/officeDocument/2006/relationships/tags" Target="../tags/tag401.xml"/><Relationship Id="rId10" Type="http://schemas.openxmlformats.org/officeDocument/2006/relationships/tags" Target="../tags/tag402.xml"/><Relationship Id="rId11" Type="http://schemas.openxmlformats.org/officeDocument/2006/relationships/tags" Target="../tags/tag403.xml"/><Relationship Id="rId12" Type="http://schemas.openxmlformats.org/officeDocument/2006/relationships/tags" Target="../tags/tag404.xml"/><Relationship Id="rId13" Type="http://schemas.openxmlformats.org/officeDocument/2006/relationships/tags" Target="../tags/tag405.xml"/><Relationship Id="rId14" Type="http://schemas.openxmlformats.org/officeDocument/2006/relationships/tags" Target="../tags/tag406.xml"/><Relationship Id="rId15"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07.xml"/><Relationship Id="rId2" Type="http://schemas.openxmlformats.org/officeDocument/2006/relationships/tags" Target="../tags/tag408.xml"/><Relationship Id="rId3" Type="http://schemas.openxmlformats.org/officeDocument/2006/relationships/tags" Target="../tags/tag409.xml"/><Relationship Id="rId4" Type="http://schemas.openxmlformats.org/officeDocument/2006/relationships/tags" Target="../tags/tag410.xml"/><Relationship Id="rId5"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411.xml"/><Relationship Id="rId2" Type="http://schemas.openxmlformats.org/officeDocument/2006/relationships/tags" Target="../tags/tag412.xml"/><Relationship Id="rId3" Type="http://schemas.openxmlformats.org/officeDocument/2006/relationships/tags" Target="../tags/tag413.xml"/><Relationship Id="rId4" Type="http://schemas.openxmlformats.org/officeDocument/2006/relationships/tags" Target="../tags/tag414.xml"/><Relationship Id="rId5" Type="http://schemas.openxmlformats.org/officeDocument/2006/relationships/tags" Target="../tags/tag415.xml"/><Relationship Id="rId6" Type="http://schemas.openxmlformats.org/officeDocument/2006/relationships/tags" Target="../tags/tag416.xml"/><Relationship Id="rId7" Type="http://schemas.openxmlformats.org/officeDocument/2006/relationships/tags" Target="../tags/tag417.xml"/><Relationship Id="rId8" Type="http://schemas.openxmlformats.org/officeDocument/2006/relationships/tags" Target="../tags/tag418.xml"/><Relationship Id="rId9" Type="http://schemas.openxmlformats.org/officeDocument/2006/relationships/tags" Target="../tags/tag419.xml"/><Relationship Id="rId10" Type="http://schemas.openxmlformats.org/officeDocument/2006/relationships/tags" Target="../tags/tag420.xml"/><Relationship Id="rId11" Type="http://schemas.openxmlformats.org/officeDocument/2006/relationships/tags" Target="../tags/tag421.xml"/><Relationship Id="rId12" Type="http://schemas.openxmlformats.org/officeDocument/2006/relationships/tags" Target="../tags/tag422.xml"/><Relationship Id="rId13" Type="http://schemas.openxmlformats.org/officeDocument/2006/relationships/tags" Target="../tags/tag423.xml"/><Relationship Id="rId14" Type="http://schemas.openxmlformats.org/officeDocument/2006/relationships/tags" Target="../tags/tag424.xml"/><Relationship Id="rId15" Type="http://schemas.openxmlformats.org/officeDocument/2006/relationships/tags" Target="../tags/tag425.xml"/><Relationship Id="rId16" Type="http://schemas.openxmlformats.org/officeDocument/2006/relationships/tags" Target="../tags/tag426.xml"/><Relationship Id="rId17" Type="http://schemas.openxmlformats.org/officeDocument/2006/relationships/tags" Target="../tags/tag427.xml"/><Relationship Id="rId18" Type="http://schemas.openxmlformats.org/officeDocument/2006/relationships/tags" Target="../tags/tag428.xml"/><Relationship Id="rId19" Type="http://schemas.openxmlformats.org/officeDocument/2006/relationships/tags" Target="../tags/tag429.xml"/><Relationship Id="rId20" Type="http://schemas.openxmlformats.org/officeDocument/2006/relationships/tags" Target="../tags/tag430.xml"/><Relationship Id="rId21" Type="http://schemas.openxmlformats.org/officeDocument/2006/relationships/tags" Target="../tags/tag431.xml"/><Relationship Id="rId22" Type="http://schemas.openxmlformats.org/officeDocument/2006/relationships/tags" Target="../tags/tag432.xml"/><Relationship Id="rId23" Type="http://schemas.openxmlformats.org/officeDocument/2006/relationships/tags" Target="../tags/tag433.xml"/><Relationship Id="rId24" Type="http://schemas.openxmlformats.org/officeDocument/2006/relationships/tags" Target="../tags/tag434.xml"/><Relationship Id="rId25" Type="http://schemas.openxmlformats.org/officeDocument/2006/relationships/tags" Target="../tags/tag435.xml"/><Relationship Id="rId26" Type="http://schemas.openxmlformats.org/officeDocument/2006/relationships/tags" Target="../tags/tag436.xml"/><Relationship Id="rId27" Type="http://schemas.openxmlformats.org/officeDocument/2006/relationships/tags" Target="../tags/tag437.xml"/><Relationship Id="rId28" Type="http://schemas.openxmlformats.org/officeDocument/2006/relationships/tags" Target="../tags/tag438.xml"/><Relationship Id="rId29" Type="http://schemas.openxmlformats.org/officeDocument/2006/relationships/tags" Target="../tags/tag439.xml"/><Relationship Id="rId30"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40.xml"/><Relationship Id="rId2" Type="http://schemas.openxmlformats.org/officeDocument/2006/relationships/tags" Target="../tags/tag441.xml"/><Relationship Id="rId3" Type="http://schemas.openxmlformats.org/officeDocument/2006/relationships/tags" Target="../tags/tag442.xml"/><Relationship Id="rId4" Type="http://schemas.openxmlformats.org/officeDocument/2006/relationships/tags" Target="../tags/tag443.xml"/><Relationship Id="rId5" Type="http://schemas.openxmlformats.org/officeDocument/2006/relationships/tags" Target="../tags/tag444.xml"/><Relationship Id="rId6" Type="http://schemas.openxmlformats.org/officeDocument/2006/relationships/tags" Target="../tags/tag445.xml"/><Relationship Id="rId7" Type="http://schemas.openxmlformats.org/officeDocument/2006/relationships/tags" Target="../tags/tag446.xml"/><Relationship Id="rId8" Type="http://schemas.openxmlformats.org/officeDocument/2006/relationships/tags" Target="../tags/tag447.xml"/><Relationship Id="rId9" Type="http://schemas.openxmlformats.org/officeDocument/2006/relationships/tags" Target="../tags/tag448.xml"/><Relationship Id="rId10" Type="http://schemas.openxmlformats.org/officeDocument/2006/relationships/tags" Target="../tags/tag449.xml"/><Relationship Id="rId11" Type="http://schemas.openxmlformats.org/officeDocument/2006/relationships/tags" Target="../tags/tag450.xml"/><Relationship Id="rId12" Type="http://schemas.openxmlformats.org/officeDocument/2006/relationships/tags" Target="../tags/tag451.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52.xml"/><Relationship Id="rId2" Type="http://schemas.openxmlformats.org/officeDocument/2006/relationships/tags" Target="../tags/tag453.xml"/><Relationship Id="rId3" Type="http://schemas.openxmlformats.org/officeDocument/2006/relationships/tags" Target="../tags/tag454.xml"/><Relationship Id="rId4" Type="http://schemas.openxmlformats.org/officeDocument/2006/relationships/tags" Target="../tags/tag455.xml"/><Relationship Id="rId5" Type="http://schemas.openxmlformats.org/officeDocument/2006/relationships/tags" Target="../tags/tag456.xml"/><Relationship Id="rId6" Type="http://schemas.openxmlformats.org/officeDocument/2006/relationships/tags" Target="../tags/tag457.xml"/><Relationship Id="rId7" Type="http://schemas.openxmlformats.org/officeDocument/2006/relationships/tags" Target="../tags/tag458.xml"/><Relationship Id="rId8" Type="http://schemas.openxmlformats.org/officeDocument/2006/relationships/tags" Target="../tags/tag459.xml"/><Relationship Id="rId9" Type="http://schemas.openxmlformats.org/officeDocument/2006/relationships/tags" Target="../tags/tag460.xml"/><Relationship Id="rId10" Type="http://schemas.openxmlformats.org/officeDocument/2006/relationships/tags" Target="../tags/tag461.xml"/><Relationship Id="rId11" Type="http://schemas.openxmlformats.org/officeDocument/2006/relationships/tags" Target="../tags/tag462.xml"/><Relationship Id="rId12" Type="http://schemas.openxmlformats.org/officeDocument/2006/relationships/tags" Target="../tags/tag463.xml"/><Relationship Id="rId13" Type="http://schemas.openxmlformats.org/officeDocument/2006/relationships/tags" Target="../tags/tag464.xml"/><Relationship Id="rId14" Type="http://schemas.openxmlformats.org/officeDocument/2006/relationships/tags" Target="../tags/tag465.xml"/><Relationship Id="rId15" Type="http://schemas.openxmlformats.org/officeDocument/2006/relationships/tags" Target="../tags/tag466.xml"/><Relationship Id="rId16" Type="http://schemas.openxmlformats.org/officeDocument/2006/relationships/tags" Target="../tags/tag467.xml"/><Relationship Id="rId17" Type="http://schemas.openxmlformats.org/officeDocument/2006/relationships/tags" Target="../tags/tag468.xml"/><Relationship Id="rId18" Type="http://schemas.openxmlformats.org/officeDocument/2006/relationships/tags" Target="../tags/tag469.xml"/><Relationship Id="rId19" Type="http://schemas.openxmlformats.org/officeDocument/2006/relationships/tags" Target="../tags/tag470.xml"/><Relationship Id="rId20" Type="http://schemas.openxmlformats.org/officeDocument/2006/relationships/tags" Target="../tags/tag471.xml"/><Relationship Id="rId2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72.xml"/><Relationship Id="rId2" Type="http://schemas.openxmlformats.org/officeDocument/2006/relationships/tags" Target="../tags/tag473.xml"/><Relationship Id="rId3" Type="http://schemas.openxmlformats.org/officeDocument/2006/relationships/tags" Target="../tags/tag474.xml"/><Relationship Id="rId4" Type="http://schemas.openxmlformats.org/officeDocument/2006/relationships/tags" Target="../tags/tag475.xml"/><Relationship Id="rId5" Type="http://schemas.openxmlformats.org/officeDocument/2006/relationships/tags" Target="../tags/tag476.xml"/><Relationship Id="rId6" Type="http://schemas.openxmlformats.org/officeDocument/2006/relationships/tags" Target="../tags/tag477.xml"/><Relationship Id="rId7" Type="http://schemas.openxmlformats.org/officeDocument/2006/relationships/tags" Target="../tags/tag478.xml"/><Relationship Id="rId8" Type="http://schemas.openxmlformats.org/officeDocument/2006/relationships/tags" Target="../tags/tag479.xml"/><Relationship Id="rId9" Type="http://schemas.openxmlformats.org/officeDocument/2006/relationships/tags" Target="../tags/tag480.xml"/><Relationship Id="rId10" Type="http://schemas.openxmlformats.org/officeDocument/2006/relationships/tags" Target="../tags/tag481.xml"/><Relationship Id="rId11" Type="http://schemas.openxmlformats.org/officeDocument/2006/relationships/tags" Target="../tags/tag482.xml"/><Relationship Id="rId12" Type="http://schemas.openxmlformats.org/officeDocument/2006/relationships/tags" Target="../tags/tag483.xml"/><Relationship Id="rId13" Type="http://schemas.openxmlformats.org/officeDocument/2006/relationships/tags" Target="../tags/tag484.xml"/><Relationship Id="rId14" Type="http://schemas.openxmlformats.org/officeDocument/2006/relationships/tags" Target="../tags/tag485.xml"/><Relationship Id="rId15" Type="http://schemas.openxmlformats.org/officeDocument/2006/relationships/tags" Target="../tags/tag486.xml"/><Relationship Id="rId16" Type="http://schemas.openxmlformats.org/officeDocument/2006/relationships/tags" Target="../tags/tag487.xml"/><Relationship Id="rId17" Type="http://schemas.openxmlformats.org/officeDocument/2006/relationships/tags" Target="../tags/tag488.xml"/><Relationship Id="rId18" Type="http://schemas.openxmlformats.org/officeDocument/2006/relationships/tags" Target="../tags/tag489.xml"/><Relationship Id="rId19" Type="http://schemas.openxmlformats.org/officeDocument/2006/relationships/tags" Target="../tags/tag490.xml"/><Relationship Id="rId20" Type="http://schemas.openxmlformats.org/officeDocument/2006/relationships/tags" Target="../tags/tag491.xml"/><Relationship Id="rId21" Type="http://schemas.openxmlformats.org/officeDocument/2006/relationships/tags" Target="../tags/tag492.xml"/><Relationship Id="rId22" Type="http://schemas.openxmlformats.org/officeDocument/2006/relationships/tags" Target="../tags/tag493.xml"/><Relationship Id="rId23" Type="http://schemas.openxmlformats.org/officeDocument/2006/relationships/tags" Target="../tags/tag494.xml"/><Relationship Id="rId24" Type="http://schemas.openxmlformats.org/officeDocument/2006/relationships/tags" Target="../tags/tag495.xml"/><Relationship Id="rId25" Type="http://schemas.openxmlformats.org/officeDocument/2006/relationships/tags" Target="../tags/tag496.xml"/><Relationship Id="rId26" Type="http://schemas.openxmlformats.org/officeDocument/2006/relationships/tags" Target="../tags/tag497.xml"/><Relationship Id="rId27" Type="http://schemas.openxmlformats.org/officeDocument/2006/relationships/tags" Target="../tags/tag498.xml"/><Relationship Id="rId28" Type="http://schemas.openxmlformats.org/officeDocument/2006/relationships/tags" Target="../tags/tag499.xml"/><Relationship Id="rId29" Type="http://schemas.openxmlformats.org/officeDocument/2006/relationships/tags" Target="../tags/tag500.xml"/><Relationship Id="rId30"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501.xml"/><Relationship Id="rId2" Type="http://schemas.openxmlformats.org/officeDocument/2006/relationships/tags" Target="../tags/tag502.xml"/><Relationship Id="rId3" Type="http://schemas.openxmlformats.org/officeDocument/2006/relationships/tags" Target="../tags/tag503.xml"/><Relationship Id="rId4" Type="http://schemas.openxmlformats.org/officeDocument/2006/relationships/tags" Target="../tags/tag504.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副标题"/>
          <p:cNvSpPr>
            <a:spLocks noGrp="1"/>
          </p:cNvSpPr>
          <p:nvPr>
            <p:ph type="subTitle" idx="1"/>
            <p:custDataLst>
              <p:tags r:id="rId1"/>
            </p:custDataLst>
          </p:nvPr>
        </p:nvSpPr>
        <p:spPr/>
        <p:txBody>
          <a:bodyPr/>
          <a:p>
            <a:r>
              <a:rPr altLang="en-US" lang="zh-CN"/>
              <a:t>单击此处添加副标题</a:t>
            </a:r>
            <a:endParaRPr altLang="en-US" lang="zh-CN"/>
          </a:p>
        </p:txBody>
      </p:sp>
      <p:sp>
        <p:nvSpPr>
          <p:cNvPr id="1048650" name="公司名"/>
          <p:cNvSpPr>
            <a:spLocks noGrp="1"/>
          </p:cNvSpPr>
          <p:nvPr>
            <p:ph type="body" sz="quarter" idx="13"/>
            <p:custDataLst>
              <p:tags r:id="rId2"/>
            </p:custDataLst>
          </p:nvPr>
        </p:nvSpPr>
        <p:spPr/>
        <p:txBody>
          <a:bodyPr/>
          <a:p>
            <a:r>
              <a:rPr altLang="en-US" lang="zh-CN"/>
              <a:t>xxx学院</a:t>
            </a:r>
            <a:endParaRPr altLang="en-US" lang="zh-CN"/>
          </a:p>
        </p:txBody>
      </p:sp>
      <p:sp>
        <p:nvSpPr>
          <p:cNvPr id="1048652" name="日期时间"/>
          <p:cNvSpPr>
            <a:spLocks noGrp="1"/>
          </p:cNvSpPr>
          <p:nvPr>
            <p:ph type="body" sz="quarter" idx="14"/>
            <p:custDataLst>
              <p:tags r:id="rId3"/>
            </p:custDataLst>
          </p:nvPr>
        </p:nvSpPr>
        <p:spPr/>
        <p:txBody>
          <a:bodyPr/>
          <a:p>
            <a:r>
              <a:rPr altLang="zh-CN" lang="en-US"/>
              <a:t>20XX/01/01</a:t>
            </a:r>
            <a:endParaRPr altLang="zh-CN" lang="en-US"/>
          </a:p>
        </p:txBody>
      </p:sp>
      <p:sp>
        <p:nvSpPr>
          <p:cNvPr id="1048654" name="署名"/>
          <p:cNvSpPr>
            <a:spLocks noGrp="1"/>
          </p:cNvSpPr>
          <p:nvPr>
            <p:ph type="body" sz="quarter" idx="17"/>
            <p:custDataLst>
              <p:tags r:id="rId4"/>
            </p:custDataLst>
          </p:nvPr>
        </p:nvSpPr>
        <p:spPr/>
        <p:txBody>
          <a:bodyPr/>
          <a:p>
            <a:r>
              <a:rPr altLang="en-US" lang="zh-CN"/>
              <a:t>汇报人：</a:t>
            </a:r>
            <a:r>
              <a:rPr altLang="zh-CN" lang="en-US"/>
              <a:t>xxx</a:t>
            </a:r>
            <a:endParaRPr altLang="en-US" lang="zh-CN"/>
          </a:p>
        </p:txBody>
      </p:sp>
      <p:sp>
        <p:nvSpPr>
          <p:cNvPr id="1048656" name="标题 2"/>
          <p:cNvSpPr>
            <a:spLocks noGrp="1"/>
          </p:cNvSpPr>
          <p:nvPr>
            <p:ph type="ctrTitle"/>
            <p:custDataLst>
              <p:tags r:id="rId5"/>
            </p:custDataLst>
          </p:nvPr>
        </p:nvSpPr>
        <p:spPr/>
        <p:txBody>
          <a:bodyPr/>
          <a:p>
            <a:r>
              <a:rPr altLang="en-US" lang="zh-CN"/>
              <a:t>企业风险管理的策略与方法解析</a:t>
            </a:r>
            <a:endParaRPr altLang="en-US" lang="zh-CN"/>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6" name="标题"/>
          <p:cNvSpPr>
            <a:spLocks noGrp="1"/>
          </p:cNvSpPr>
          <p:nvPr>
            <p:ph type="title"/>
            <p:custDataLst>
              <p:tags r:id="rId1"/>
            </p:custDataLst>
          </p:nvPr>
        </p:nvSpPr>
        <p:spPr/>
        <p:txBody>
          <a:bodyPr/>
          <a:p>
            <a:r>
              <a:rPr altLang="en-US" lang="zh-CN"/>
              <a:t>目录</a:t>
            </a:r>
            <a:endParaRPr altLang="en-US" lang="zh-CN"/>
          </a:p>
        </p:txBody>
      </p:sp>
      <p:sp>
        <p:nvSpPr>
          <p:cNvPr id="1048848" name="副标题"/>
          <p:cNvSpPr>
            <a:spLocks noGrp="1"/>
          </p:cNvSpPr>
          <p:nvPr>
            <p:ph type="body" idx="1"/>
            <p:custDataLst>
              <p:tags r:id="rId2"/>
            </p:custDataLst>
          </p:nvPr>
        </p:nvSpPr>
        <p:spPr/>
        <p:txBody>
          <a:bodyPr/>
          <a:p>
            <a:r>
              <a:rPr altLang="zh-CN" lang="en-US"/>
              <a:t>CONTENTS</a:t>
            </a:r>
            <a:endParaRPr altLang="zh-CN" lang="en-US"/>
          </a:p>
        </p:txBody>
      </p:sp>
      <p:sp>
        <p:nvSpPr>
          <p:cNvPr id="1048850" name="文本框 1"/>
          <p:cNvSpPr txBox="1"/>
          <p:nvPr>
            <p:custDataLst>
              <p:tags r:id="rId3"/>
            </p:custDataLst>
          </p:nvPr>
        </p:nvSpPr>
        <p:spPr>
          <a:xfrm>
            <a:off x="5483225" y="72390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01.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52" name="文本框 10"/>
          <p:cNvSpPr txBox="1"/>
          <p:nvPr>
            <p:custDataLst>
              <p:tags r:id="rId4"/>
            </p:custDataLst>
          </p:nvPr>
        </p:nvSpPr>
        <p:spPr>
          <a:xfrm>
            <a:off x="7139940" y="897890"/>
            <a:ext cx="4293235" cy="398780"/>
          </a:xfrm>
          <a:prstGeom prst="rect"/>
          <a:noFill/>
        </p:spPr>
        <p:txBody>
          <a:bodyPr rtlCol="0" wrap="square">
            <a:spAutoFit/>
          </a:bodyPr>
          <a:p>
            <a:pPr algn="r"/>
            <a:r>
              <a:rPr altLang="zh-CN" b="1" dirty="0" sz="2000" lang="en-US">
                <a:solidFill>
                  <a:schemeClr val="tx1"/>
                </a:solidFill>
                <a:latin typeface="+mj-ea"/>
                <a:ea typeface="+mj-ea"/>
              </a:rPr>
              <a:t>单击添加目录项标题</a:t>
            </a:r>
            <a:endParaRPr altLang="zh-CN" b="1" dirty="0" sz="2000" lang="en-US">
              <a:solidFill>
                <a:schemeClr val="tx1"/>
              </a:solidFill>
              <a:latin typeface="+mj-ea"/>
              <a:ea typeface="+mj-ea"/>
            </a:endParaRPr>
          </a:p>
        </p:txBody>
      </p:sp>
      <p:cxnSp>
        <p:nvCxnSpPr>
          <p:cNvPr id="3145755" name="直接连接符 22"/>
          <p:cNvCxnSpPr>
            <a:cxnSpLocks/>
          </p:cNvCxnSpPr>
          <p:nvPr>
            <p:custDataLst>
              <p:tags r:id="rId5"/>
            </p:custDataLst>
          </p:nvPr>
        </p:nvCxnSpPr>
        <p:spPr>
          <a:xfrm>
            <a:off x="5634355" y="14782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54" name="文本框 8"/>
          <p:cNvSpPr txBox="1"/>
          <p:nvPr>
            <p:custDataLst>
              <p:tags r:id="rId6"/>
            </p:custDataLst>
          </p:nvPr>
        </p:nvSpPr>
        <p:spPr>
          <a:xfrm>
            <a:off x="5483225" y="16954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02.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56" name="文本框 15"/>
          <p:cNvSpPr txBox="1"/>
          <p:nvPr>
            <p:custDataLst>
              <p:tags r:id="rId7"/>
            </p:custDataLst>
          </p:nvPr>
        </p:nvSpPr>
        <p:spPr>
          <a:xfrm>
            <a:off x="7139940" y="1847215"/>
            <a:ext cx="4293235" cy="398780"/>
          </a:xfrm>
          <a:prstGeom prst="rect"/>
          <a:noFill/>
        </p:spPr>
        <p:txBody>
          <a:bodyPr rtlCol="0" wrap="square">
            <a:spAutoFit/>
          </a:bodyPr>
          <a:p>
            <a:pPr algn="r"/>
            <a:r>
              <a:rPr altLang="zh-CN" b="1" dirty="0" sz="2000" lang="en-US">
                <a:solidFill>
                  <a:schemeClr val="tx1"/>
                </a:solidFill>
                <a:latin typeface="+mj-ea"/>
                <a:ea typeface="+mj-ea"/>
              </a:rPr>
              <a:t>企业风险管理的重要性</a:t>
            </a:r>
            <a:endParaRPr altLang="zh-CN" b="1" dirty="0" sz="2000" lang="en-US">
              <a:solidFill>
                <a:schemeClr val="tx1"/>
              </a:solidFill>
              <a:latin typeface="+mj-ea"/>
              <a:ea typeface="+mj-ea"/>
            </a:endParaRPr>
          </a:p>
        </p:txBody>
      </p:sp>
      <p:cxnSp>
        <p:nvCxnSpPr>
          <p:cNvPr id="3145757" name="直接连接符 25"/>
          <p:cNvCxnSpPr>
            <a:cxnSpLocks/>
          </p:cNvCxnSpPr>
          <p:nvPr>
            <p:custDataLst>
              <p:tags r:id="rId8"/>
            </p:custDataLst>
          </p:nvPr>
        </p:nvCxnSpPr>
        <p:spPr>
          <a:xfrm>
            <a:off x="5634355" y="242760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58" name="文本框 2"/>
          <p:cNvSpPr txBox="1"/>
          <p:nvPr>
            <p:custDataLst>
              <p:tags r:id="rId9"/>
            </p:custDataLst>
          </p:nvPr>
        </p:nvSpPr>
        <p:spPr>
          <a:xfrm>
            <a:off x="5483225" y="2644775"/>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03.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0" name="文本框 14"/>
          <p:cNvSpPr txBox="1"/>
          <p:nvPr>
            <p:custDataLst>
              <p:tags r:id="rId10"/>
            </p:custDataLst>
          </p:nvPr>
        </p:nvSpPr>
        <p:spPr>
          <a:xfrm>
            <a:off x="7139940" y="2774315"/>
            <a:ext cx="4293235" cy="398780"/>
          </a:xfrm>
          <a:prstGeom prst="rect"/>
          <a:noFill/>
        </p:spPr>
        <p:txBody>
          <a:bodyPr rtlCol="0" wrap="square">
            <a:spAutoFit/>
          </a:bodyPr>
          <a:p>
            <a:pPr algn="r"/>
            <a:r>
              <a:rPr altLang="zh-CN" b="1" dirty="0" sz="2000" lang="en-US">
                <a:solidFill>
                  <a:schemeClr val="tx1"/>
                </a:solidFill>
                <a:latin typeface="+mj-ea"/>
                <a:ea typeface="+mj-ea"/>
              </a:rPr>
              <a:t>企业风险管理的策略</a:t>
            </a:r>
            <a:endParaRPr altLang="zh-CN" b="1" dirty="0" sz="2000" lang="en-US">
              <a:solidFill>
                <a:schemeClr val="tx1"/>
              </a:solidFill>
              <a:latin typeface="+mj-ea"/>
              <a:ea typeface="+mj-ea"/>
            </a:endParaRPr>
          </a:p>
        </p:txBody>
      </p:sp>
      <p:cxnSp>
        <p:nvCxnSpPr>
          <p:cNvPr id="3145759" name="直接连接符 26"/>
          <p:cNvCxnSpPr>
            <a:cxnSpLocks/>
          </p:cNvCxnSpPr>
          <p:nvPr>
            <p:custDataLst>
              <p:tags r:id="rId11"/>
            </p:custDataLst>
          </p:nvPr>
        </p:nvCxnSpPr>
        <p:spPr>
          <a:xfrm>
            <a:off x="5634355" y="335470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62" name="文本框 9"/>
          <p:cNvSpPr txBox="1"/>
          <p:nvPr>
            <p:custDataLst>
              <p:tags r:id="rId12"/>
            </p:custDataLst>
          </p:nvPr>
        </p:nvSpPr>
        <p:spPr>
          <a:xfrm>
            <a:off x="5483225" y="3571875"/>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04.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4" name="文本框 18"/>
          <p:cNvSpPr txBox="1"/>
          <p:nvPr>
            <p:custDataLst>
              <p:tags r:id="rId13"/>
            </p:custDataLst>
          </p:nvPr>
        </p:nvSpPr>
        <p:spPr>
          <a:xfrm>
            <a:off x="7139940" y="3679825"/>
            <a:ext cx="4293235" cy="398780"/>
          </a:xfrm>
          <a:prstGeom prst="rect"/>
          <a:noFill/>
        </p:spPr>
        <p:txBody>
          <a:bodyPr rtlCol="0" wrap="square">
            <a:spAutoFit/>
          </a:bodyPr>
          <a:p>
            <a:pPr algn="r"/>
            <a:r>
              <a:rPr altLang="zh-CN" b="1" dirty="0" sz="2000" lang="en-US">
                <a:solidFill>
                  <a:schemeClr val="tx1"/>
                </a:solidFill>
                <a:latin typeface="+mj-ea"/>
                <a:ea typeface="+mj-ea"/>
              </a:rPr>
              <a:t>企业风险管理的方法</a:t>
            </a:r>
            <a:endParaRPr altLang="zh-CN" b="1" dirty="0" sz="2000" lang="en-US">
              <a:solidFill>
                <a:schemeClr val="tx1"/>
              </a:solidFill>
              <a:latin typeface="+mj-ea"/>
              <a:ea typeface="+mj-ea"/>
            </a:endParaRPr>
          </a:p>
        </p:txBody>
      </p:sp>
      <p:cxnSp>
        <p:nvCxnSpPr>
          <p:cNvPr id="3145761" name="直接连接符 27"/>
          <p:cNvCxnSpPr>
            <a:cxnSpLocks/>
          </p:cNvCxnSpPr>
          <p:nvPr>
            <p:custDataLst>
              <p:tags r:id="rId14"/>
            </p:custDataLst>
          </p:nvPr>
        </p:nvCxnSpPr>
        <p:spPr>
          <a:xfrm>
            <a:off x="5634355" y="42595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66" name="文本框 13"/>
          <p:cNvSpPr txBox="1"/>
          <p:nvPr>
            <p:custDataLst>
              <p:tags r:id="rId15"/>
            </p:custDataLst>
          </p:nvPr>
        </p:nvSpPr>
        <p:spPr>
          <a:xfrm>
            <a:off x="5483225" y="44767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05.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8" name="文本框 16"/>
          <p:cNvSpPr txBox="1"/>
          <p:nvPr>
            <p:custDataLst>
              <p:tags r:id="rId16"/>
            </p:custDataLst>
          </p:nvPr>
        </p:nvSpPr>
        <p:spPr>
          <a:xfrm>
            <a:off x="7139940" y="4606290"/>
            <a:ext cx="4293235" cy="398780"/>
          </a:xfrm>
          <a:prstGeom prst="rect"/>
          <a:noFill/>
        </p:spPr>
        <p:txBody>
          <a:bodyPr rtlCol="0" wrap="square">
            <a:spAutoFit/>
          </a:bodyPr>
          <a:p>
            <a:pPr algn="r"/>
            <a:r>
              <a:rPr altLang="zh-CN" b="1" dirty="0" sz="2000" lang="en-US">
                <a:solidFill>
                  <a:schemeClr val="tx1"/>
                </a:solidFill>
                <a:latin typeface="+mj-ea"/>
                <a:ea typeface="+mj-ea"/>
              </a:rPr>
              <a:t>企业风险管理的实施步骤</a:t>
            </a:r>
            <a:endParaRPr altLang="zh-CN" b="1" dirty="0" sz="2000" lang="en-US">
              <a:solidFill>
                <a:schemeClr val="tx1"/>
              </a:solidFill>
              <a:latin typeface="+mj-ea"/>
              <a:ea typeface="+mj-ea"/>
            </a:endParaRPr>
          </a:p>
        </p:txBody>
      </p:sp>
      <p:cxnSp>
        <p:nvCxnSpPr>
          <p:cNvPr id="3145763" name="直接连接符 17"/>
          <p:cNvCxnSpPr>
            <a:cxnSpLocks/>
          </p:cNvCxnSpPr>
          <p:nvPr>
            <p:custDataLst>
              <p:tags r:id="rId17"/>
            </p:custDataLst>
          </p:nvPr>
        </p:nvCxnSpPr>
        <p:spPr>
          <a:xfrm>
            <a:off x="5634355" y="51866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70" name="文本框 20"/>
          <p:cNvSpPr txBox="1"/>
          <p:nvPr>
            <p:custDataLst>
              <p:tags r:id="rId18"/>
            </p:custDataLst>
          </p:nvPr>
        </p:nvSpPr>
        <p:spPr>
          <a:xfrm>
            <a:off x="5483225" y="54038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06.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72" name="文本框 21"/>
          <p:cNvSpPr txBox="1"/>
          <p:nvPr>
            <p:custDataLst>
              <p:tags r:id="rId19"/>
            </p:custDataLst>
          </p:nvPr>
        </p:nvSpPr>
        <p:spPr>
          <a:xfrm>
            <a:off x="7139940" y="5511800"/>
            <a:ext cx="4293235" cy="398780"/>
          </a:xfrm>
          <a:prstGeom prst="rect"/>
          <a:noFill/>
        </p:spPr>
        <p:txBody>
          <a:bodyPr rtlCol="0" wrap="square">
            <a:spAutoFit/>
          </a:bodyPr>
          <a:p>
            <a:pPr algn="r"/>
            <a:r>
              <a:rPr altLang="zh-CN" b="1" dirty="0" sz="2000" lang="en-US">
                <a:solidFill>
                  <a:schemeClr val="tx1"/>
                </a:solidFill>
                <a:latin typeface="+mj-ea"/>
                <a:ea typeface="+mj-ea"/>
              </a:rPr>
              <a:t>企业风险管理的挑战与应对</a:t>
            </a:r>
            <a:endParaRPr altLang="zh-CN" b="1" dirty="0" sz="2000" lang="en-US">
              <a:solidFill>
                <a:schemeClr val="tx1"/>
              </a:solidFill>
              <a:latin typeface="+mj-ea"/>
              <a:ea typeface="+mj-ea"/>
            </a:endParaRPr>
          </a:p>
        </p:txBody>
      </p:sp>
      <p:cxnSp>
        <p:nvCxnSpPr>
          <p:cNvPr id="3145765" name="直接连接符 23"/>
          <p:cNvCxnSpPr>
            <a:cxnSpLocks/>
          </p:cNvCxnSpPr>
          <p:nvPr>
            <p:custDataLst>
              <p:tags r:id="rId20"/>
            </p:custDataLst>
          </p:nvPr>
        </p:nvCxnSpPr>
        <p:spPr>
          <a:xfrm>
            <a:off x="5634355" y="609155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32" name="副标题"/>
          <p:cNvSpPr>
            <a:spLocks noGrp="1"/>
          </p:cNvSpPr>
          <p:nvPr>
            <p:ph type="body" idx="1"/>
            <p:custDataLst>
              <p:tags r:id="rId1"/>
            </p:custDataLst>
          </p:nvPr>
        </p:nvSpPr>
        <p:spPr/>
        <p:txBody>
          <a:bodyPr/>
          <a:p>
            <a:r>
              <a:rPr altLang="en-US" lang="zh-CN"/>
              <a:t>章节副标题</a:t>
            </a:r>
            <a:endParaRPr altLang="en-US" lang="zh-CN"/>
          </a:p>
        </p:txBody>
      </p:sp>
      <p:sp>
        <p:nvSpPr>
          <p:cNvPr id="1048934" name="节编号"/>
          <p:cNvSpPr>
            <a:spLocks noGrp="1"/>
          </p:cNvSpPr>
          <p:nvPr>
            <p:ph type="body" sz="quarter" idx="13"/>
            <p:custDataLst>
              <p:tags r:id="rId2"/>
            </p:custDataLst>
          </p:nvPr>
        </p:nvSpPr>
        <p:spPr>
          <a:xfrm>
            <a:off x="835025" y="1830070"/>
            <a:ext cx="1943735" cy="977901"/>
          </a:xfrm>
        </p:spPr>
        <p:txBody>
          <a:bodyPr/>
          <a:p>
            <a:r>
              <a:rPr altLang="zh-CN" lang="en-US"/>
              <a:t>01</a:t>
            </a:r>
            <a:endParaRPr altLang="zh-CN" lang="en-US"/>
          </a:p>
        </p:txBody>
      </p:sp>
      <p:sp>
        <p:nvSpPr>
          <p:cNvPr id="1048936" name="标题 1"/>
          <p:cNvSpPr>
            <a:spLocks noGrp="1"/>
          </p:cNvSpPr>
          <p:nvPr>
            <p:ph type="title"/>
            <p:custDataLst>
              <p:tags r:id="rId3"/>
            </p:custDataLst>
          </p:nvPr>
        </p:nvSpPr>
        <p:spPr/>
        <p:txBody>
          <a:bodyPr/>
          <a:p>
            <a:r>
              <a:rPr altLang="en-US" lang="zh-CN"/>
              <a:t>单击此处添加章节标题</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92" name="副标题"/>
          <p:cNvSpPr>
            <a:spLocks noGrp="1"/>
          </p:cNvSpPr>
          <p:nvPr>
            <p:ph type="body" idx="1"/>
            <p:custDataLst>
              <p:tags r:id="rId1"/>
            </p:custDataLst>
          </p:nvPr>
        </p:nvSpPr>
        <p:spPr/>
        <p:txBody>
          <a:bodyPr/>
          <a:p>
            <a:r>
              <a:rPr altLang="en-US" lang="zh-CN"/>
              <a:t>章节副标题</a:t>
            </a:r>
            <a:endParaRPr altLang="en-US" lang="zh-CN"/>
          </a:p>
        </p:txBody>
      </p:sp>
      <p:sp>
        <p:nvSpPr>
          <p:cNvPr id="1048994" name="节编号"/>
          <p:cNvSpPr>
            <a:spLocks noGrp="1"/>
          </p:cNvSpPr>
          <p:nvPr>
            <p:ph type="body" sz="quarter" idx="13"/>
            <p:custDataLst>
              <p:tags r:id="rId2"/>
            </p:custDataLst>
          </p:nvPr>
        </p:nvSpPr>
        <p:spPr>
          <a:xfrm>
            <a:off x="835025" y="1830070"/>
            <a:ext cx="1943735" cy="977901"/>
          </a:xfrm>
        </p:spPr>
        <p:txBody>
          <a:bodyPr/>
          <a:p>
            <a:r>
              <a:rPr altLang="zh-CN" lang="en-US"/>
              <a:t>02</a:t>
            </a:r>
            <a:endParaRPr altLang="zh-CN" lang="en-US"/>
          </a:p>
        </p:txBody>
      </p:sp>
      <p:sp>
        <p:nvSpPr>
          <p:cNvPr id="1048996" name="标题 1"/>
          <p:cNvSpPr>
            <a:spLocks noGrp="1"/>
          </p:cNvSpPr>
          <p:nvPr>
            <p:ph type="title"/>
            <p:custDataLst>
              <p:tags r:id="rId3"/>
            </p:custDataLst>
          </p:nvPr>
        </p:nvSpPr>
        <p:spPr/>
        <p:txBody>
          <a:bodyPr/>
          <a:p>
            <a:r>
              <a:rPr altLang="en-US" lang="zh-CN"/>
              <a:t>企业风险管理的重要性</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86" name="标题 1"/>
          <p:cNvSpPr>
            <a:spLocks noGrp="1"/>
          </p:cNvSpPr>
          <p:nvPr>
            <p:ph type="title"/>
          </p:nvPr>
        </p:nvSpPr>
        <p:spPr/>
        <p:txBody>
          <a:bodyPr/>
          <a:p>
            <a:r>
              <a:rPr altLang="en-US" lang="zh-CN"/>
              <a:t>风险对企业的影响</a:t>
            </a:r>
            <a:endParaRPr altLang="en-US" lang="zh-CN"/>
          </a:p>
        </p:txBody>
      </p:sp>
      <p:sp>
        <p:nvSpPr>
          <p:cNvPr id="104908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9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9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9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9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风险对企业声誉的影响：风险事件可能损害企业的声誉，影响企业的品牌形象和公众信任度。</a:t>
            </a:r>
            <a:endParaRPr altLang="en-US" sz="1400" lang="zh-CN" spc="150">
              <a:solidFill>
                <a:schemeClr val="tx1"/>
              </a:solidFill>
              <a:effectLst/>
              <a:latin typeface="+mn-ea"/>
              <a:sym typeface="+mn-ea"/>
            </a:endParaRPr>
          </a:p>
        </p:txBody>
      </p:sp>
      <p:sp>
        <p:nvSpPr>
          <p:cNvPr id="104909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风险对企业经营的影响：风险可能导致企业损失资产、收入和市场份额，进而影响企业的盈利能力和生存能力。</a:t>
            </a:r>
            <a:endParaRPr altLang="en-US" dirty="0" sz="1400" lang="zh-CN" spc="150">
              <a:solidFill>
                <a:schemeClr val="tx1"/>
              </a:solidFill>
              <a:effectLst/>
              <a:latin typeface="+mn-ea"/>
              <a:sym typeface="+mn-ea"/>
            </a:endParaRPr>
          </a:p>
        </p:txBody>
      </p:sp>
      <p:sp>
        <p:nvSpPr>
          <p:cNvPr id="104910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风险对企业战略的影响：风险可能迫使企业调整战略，重新评估市场环境和竞争态势，以应对潜在的威胁。</a:t>
            </a:r>
            <a:endParaRPr altLang="en-US" sz="1400" lang="zh-CN" spc="150">
              <a:solidFill>
                <a:schemeClr val="tx1"/>
              </a:solidFill>
              <a:effectLst/>
              <a:latin typeface="+mn-ea"/>
              <a:sym typeface="+mn-ea"/>
            </a:endParaRPr>
          </a:p>
        </p:txBody>
      </p:sp>
      <p:sp>
        <p:nvSpPr>
          <p:cNvPr id="104910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风险对企业组织结构的影响：风险管理需要企业建立专门的机构和团队，以确保企业能够及时应对风险事件。</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42" name="标题 1"/>
          <p:cNvSpPr>
            <a:spLocks noGrp="1"/>
          </p:cNvSpPr>
          <p:nvPr>
            <p:ph type="title"/>
          </p:nvPr>
        </p:nvSpPr>
        <p:spPr/>
        <p:txBody>
          <a:bodyPr/>
          <a:p>
            <a:r>
              <a:rPr altLang="en-US" lang="zh-CN"/>
              <a:t>风险管理对企业的重要性</a:t>
            </a:r>
            <a:endParaRPr altLang="en-US" lang="zh-CN"/>
          </a:p>
        </p:txBody>
      </p:sp>
      <p:sp>
        <p:nvSpPr>
          <p:cNvPr id="1049144" name="任意多边形 35"/>
          <p:cNvSpPr/>
          <p:nvPr>
            <p:custDataLst>
              <p:tags r:id="rId1"/>
            </p:custDataLst>
          </p:nvPr>
        </p:nvSpPr>
        <p:spPr>
          <a:xfrm>
            <a:off x="838200" y="1491037"/>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146" name="任意多边形 39"/>
          <p:cNvSpPr/>
          <p:nvPr>
            <p:custDataLst>
              <p:tags r:id="rId2"/>
            </p:custDataLst>
          </p:nvPr>
        </p:nvSpPr>
        <p:spPr>
          <a:xfrm>
            <a:off x="917974" y="1577510"/>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95" name="直接连接符 40"/>
          <p:cNvCxnSpPr>
            <a:cxnSpLocks/>
          </p:cNvCxnSpPr>
          <p:nvPr>
            <p:custDataLst>
              <p:tags r:id="rId3"/>
            </p:custDataLst>
          </p:nvPr>
        </p:nvCxnSpPr>
        <p:spPr>
          <a:xfrm>
            <a:off x="2169397" y="1791865"/>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148" name="正文"/>
          <p:cNvSpPr txBox="1"/>
          <p:nvPr>
            <p:custDataLst>
              <p:tags r:id="rId4"/>
            </p:custDataLst>
          </p:nvPr>
        </p:nvSpPr>
        <p:spPr>
          <a:xfrm>
            <a:off x="2422117" y="1563503"/>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降低经营风险：通过有效的风险管理，企业可以降低经营风险，减少损失，提高经营稳定性。</a:t>
            </a:r>
            <a:endParaRPr altLang="en-US" dirty="0" lang="zh-CN">
              <a:solidFill>
                <a:schemeClr val="tx1">
                  <a:lumMod val="65000"/>
                  <a:lumOff val="35000"/>
                </a:schemeClr>
              </a:solidFill>
              <a:latin typeface="+中文正文" charset="0"/>
            </a:endParaRPr>
          </a:p>
        </p:txBody>
      </p:sp>
      <p:sp>
        <p:nvSpPr>
          <p:cNvPr id="1049150" name="矩形 42"/>
          <p:cNvSpPr>
            <a:spLocks noChangeAspect="1"/>
          </p:cNvSpPr>
          <p:nvPr>
            <p:custDataLst>
              <p:tags r:id="rId5"/>
            </p:custDataLst>
          </p:nvPr>
        </p:nvSpPr>
        <p:spPr>
          <a:xfrm flipH="1">
            <a:off x="1137811" y="1559850"/>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152" name="任意多边形 45"/>
          <p:cNvSpPr/>
          <p:nvPr>
            <p:custDataLst>
              <p:tags r:id="rId6"/>
            </p:custDataLst>
          </p:nvPr>
        </p:nvSpPr>
        <p:spPr>
          <a:xfrm>
            <a:off x="838200" y="2677300"/>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154" name="任意多边形 46"/>
          <p:cNvSpPr/>
          <p:nvPr>
            <p:custDataLst>
              <p:tags r:id="rId7"/>
            </p:custDataLst>
          </p:nvPr>
        </p:nvSpPr>
        <p:spPr>
          <a:xfrm>
            <a:off x="917974" y="2763773"/>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97" name="直接连接符 47"/>
          <p:cNvCxnSpPr>
            <a:cxnSpLocks/>
          </p:cNvCxnSpPr>
          <p:nvPr>
            <p:custDataLst>
              <p:tags r:id="rId8"/>
            </p:custDataLst>
          </p:nvPr>
        </p:nvCxnSpPr>
        <p:spPr>
          <a:xfrm>
            <a:off x="2169397" y="2978128"/>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156" name="正文"/>
          <p:cNvSpPr txBox="1"/>
          <p:nvPr>
            <p:custDataLst>
              <p:tags r:id="rId9"/>
            </p:custDataLst>
          </p:nvPr>
        </p:nvSpPr>
        <p:spPr>
          <a:xfrm>
            <a:off x="2422117" y="2749766"/>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提升企业形象：一个注重风险管理的企业更容易获得客户的信任和认可，提升企业形象。</a:t>
            </a:r>
            <a:endParaRPr altLang="en-US" dirty="0" lang="zh-CN">
              <a:solidFill>
                <a:schemeClr val="tx1">
                  <a:lumMod val="65000"/>
                  <a:lumOff val="35000"/>
                </a:schemeClr>
              </a:solidFill>
              <a:latin typeface="+中文正文" charset="0"/>
            </a:endParaRPr>
          </a:p>
        </p:txBody>
      </p:sp>
      <p:sp>
        <p:nvSpPr>
          <p:cNvPr id="1049158" name="矩形 49"/>
          <p:cNvSpPr>
            <a:spLocks noChangeAspect="1"/>
          </p:cNvSpPr>
          <p:nvPr>
            <p:custDataLst>
              <p:tags r:id="rId10"/>
            </p:custDataLst>
          </p:nvPr>
        </p:nvSpPr>
        <p:spPr>
          <a:xfrm flipH="1">
            <a:off x="1137811" y="2746113"/>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160" name="任意多边形 51"/>
          <p:cNvSpPr/>
          <p:nvPr>
            <p:custDataLst>
              <p:tags r:id="rId11"/>
            </p:custDataLst>
          </p:nvPr>
        </p:nvSpPr>
        <p:spPr>
          <a:xfrm>
            <a:off x="838200" y="3863563"/>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162" name="任意多边形 52"/>
          <p:cNvSpPr/>
          <p:nvPr>
            <p:custDataLst>
              <p:tags r:id="rId12"/>
            </p:custDataLst>
          </p:nvPr>
        </p:nvSpPr>
        <p:spPr>
          <a:xfrm>
            <a:off x="917974" y="3950036"/>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99" name="直接连接符 53"/>
          <p:cNvCxnSpPr>
            <a:cxnSpLocks/>
          </p:cNvCxnSpPr>
          <p:nvPr>
            <p:custDataLst>
              <p:tags r:id="rId13"/>
            </p:custDataLst>
          </p:nvPr>
        </p:nvCxnSpPr>
        <p:spPr>
          <a:xfrm>
            <a:off x="2169397" y="4164391"/>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164" name="正文"/>
          <p:cNvSpPr txBox="1"/>
          <p:nvPr>
            <p:custDataLst>
              <p:tags r:id="rId14"/>
            </p:custDataLst>
          </p:nvPr>
        </p:nvSpPr>
        <p:spPr>
          <a:xfrm>
            <a:off x="2422117" y="3936029"/>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保障企业战略目标的实现：风险管理有助于企业在实现战略目标的过程中，确保各项业务活动的顺利进行，避免因风险事件的发生而影响战略目标的达成。</a:t>
            </a:r>
            <a:endParaRPr altLang="en-US" dirty="0" lang="zh-CN">
              <a:solidFill>
                <a:schemeClr val="tx1">
                  <a:lumMod val="65000"/>
                  <a:lumOff val="35000"/>
                </a:schemeClr>
              </a:solidFill>
              <a:latin typeface="+中文正文" charset="0"/>
            </a:endParaRPr>
          </a:p>
        </p:txBody>
      </p:sp>
      <p:sp>
        <p:nvSpPr>
          <p:cNvPr id="1049166" name="矩形 55"/>
          <p:cNvSpPr>
            <a:spLocks noChangeAspect="1"/>
          </p:cNvSpPr>
          <p:nvPr>
            <p:custDataLst>
              <p:tags r:id="rId15"/>
            </p:custDataLst>
          </p:nvPr>
        </p:nvSpPr>
        <p:spPr>
          <a:xfrm flipH="1">
            <a:off x="1137811" y="3932376"/>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168" name="任意多边形 57"/>
          <p:cNvSpPr/>
          <p:nvPr>
            <p:custDataLst>
              <p:tags r:id="rId16"/>
            </p:custDataLst>
          </p:nvPr>
        </p:nvSpPr>
        <p:spPr>
          <a:xfrm>
            <a:off x="838200" y="5049826"/>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170" name="任意多边形 58"/>
          <p:cNvSpPr/>
          <p:nvPr>
            <p:custDataLst>
              <p:tags r:id="rId17"/>
            </p:custDataLst>
          </p:nvPr>
        </p:nvSpPr>
        <p:spPr>
          <a:xfrm>
            <a:off x="917974" y="5136298"/>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801" name="直接连接符 59"/>
          <p:cNvCxnSpPr>
            <a:cxnSpLocks/>
          </p:cNvCxnSpPr>
          <p:nvPr>
            <p:custDataLst>
              <p:tags r:id="rId18"/>
            </p:custDataLst>
          </p:nvPr>
        </p:nvCxnSpPr>
        <p:spPr>
          <a:xfrm>
            <a:off x="2169397" y="5350654"/>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172" name="正文"/>
          <p:cNvSpPr txBox="1"/>
          <p:nvPr>
            <p:custDataLst>
              <p:tags r:id="rId19"/>
            </p:custDataLst>
          </p:nvPr>
        </p:nvSpPr>
        <p:spPr>
          <a:xfrm>
            <a:off x="2422117" y="5122292"/>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增强企业竞争力：通过有效的风险管理，企业可以更好地应对市场变化和竞争压力，提高企业的竞争力和适应能力。</a:t>
            </a:r>
            <a:endParaRPr altLang="en-US" dirty="0" lang="zh-CN">
              <a:solidFill>
                <a:schemeClr val="tx1">
                  <a:lumMod val="65000"/>
                  <a:lumOff val="35000"/>
                </a:schemeClr>
              </a:solidFill>
              <a:latin typeface="+中文正文" charset="0"/>
            </a:endParaRPr>
          </a:p>
        </p:txBody>
      </p:sp>
      <p:sp>
        <p:nvSpPr>
          <p:cNvPr id="1049174" name="矩形 61"/>
          <p:cNvSpPr>
            <a:spLocks noChangeAspect="1"/>
          </p:cNvSpPr>
          <p:nvPr>
            <p:custDataLst>
              <p:tags r:id="rId20"/>
            </p:custDataLst>
          </p:nvPr>
        </p:nvSpPr>
        <p:spPr>
          <a:xfrm flipH="1">
            <a:off x="1137811" y="5118639"/>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14" name="标题 1"/>
          <p:cNvSpPr>
            <a:spLocks noGrp="1"/>
          </p:cNvSpPr>
          <p:nvPr>
            <p:ph type="title"/>
          </p:nvPr>
        </p:nvSpPr>
        <p:spPr/>
        <p:txBody>
          <a:bodyPr/>
          <a:p>
            <a:r>
              <a:rPr altLang="en-US" lang="zh-CN"/>
              <a:t>风险管理对企业战略的影响</a:t>
            </a:r>
            <a:endParaRPr altLang="en-US" lang="zh-CN"/>
          </a:p>
        </p:txBody>
      </p:sp>
      <p:sp>
        <p:nvSpPr>
          <p:cNvPr id="104921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1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风险管理是企业战略的重要组成部分</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2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2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风险管理有助于企业实现长期稳定发展</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22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3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风险管理能够提高企业的竞争力和市场地位</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3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3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风险管理有助于企业更好地应对各种挑战和危机</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78" name="副标题"/>
          <p:cNvSpPr>
            <a:spLocks noGrp="1"/>
          </p:cNvSpPr>
          <p:nvPr>
            <p:ph type="body" idx="1"/>
            <p:custDataLst>
              <p:tags r:id="rId1"/>
            </p:custDataLst>
          </p:nvPr>
        </p:nvSpPr>
        <p:spPr/>
        <p:txBody>
          <a:bodyPr/>
          <a:p>
            <a:r>
              <a:rPr altLang="en-US" lang="zh-CN"/>
              <a:t>章节副标题</a:t>
            </a:r>
            <a:endParaRPr altLang="en-US" lang="zh-CN"/>
          </a:p>
        </p:txBody>
      </p:sp>
      <p:sp>
        <p:nvSpPr>
          <p:cNvPr id="1049280" name="节编号"/>
          <p:cNvSpPr>
            <a:spLocks noGrp="1"/>
          </p:cNvSpPr>
          <p:nvPr>
            <p:ph type="body" sz="quarter" idx="13"/>
            <p:custDataLst>
              <p:tags r:id="rId2"/>
            </p:custDataLst>
          </p:nvPr>
        </p:nvSpPr>
        <p:spPr>
          <a:xfrm>
            <a:off x="835025" y="1830070"/>
            <a:ext cx="1943735" cy="977901"/>
          </a:xfrm>
        </p:spPr>
        <p:txBody>
          <a:bodyPr/>
          <a:p>
            <a:r>
              <a:rPr altLang="zh-CN" lang="en-US"/>
              <a:t>03</a:t>
            </a:r>
            <a:endParaRPr altLang="zh-CN" lang="en-US"/>
          </a:p>
        </p:txBody>
      </p:sp>
      <p:sp>
        <p:nvSpPr>
          <p:cNvPr id="1049282" name="标题 1"/>
          <p:cNvSpPr>
            <a:spLocks noGrp="1"/>
          </p:cNvSpPr>
          <p:nvPr>
            <p:ph type="title"/>
            <p:custDataLst>
              <p:tags r:id="rId3"/>
            </p:custDataLst>
          </p:nvPr>
        </p:nvSpPr>
        <p:spPr/>
        <p:txBody>
          <a:bodyPr/>
          <a:p>
            <a:r>
              <a:rPr altLang="en-US" lang="zh-CN"/>
              <a:t>企业风险管理的策略</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72" name="标题 1"/>
          <p:cNvSpPr>
            <a:spLocks noGrp="1"/>
          </p:cNvSpPr>
          <p:nvPr>
            <p:ph type="title"/>
          </p:nvPr>
        </p:nvSpPr>
        <p:spPr/>
        <p:txBody>
          <a:bodyPr/>
          <a:p>
            <a:r>
              <a:rPr altLang="en-US" lang="zh-CN"/>
              <a:t>风险识别与评估</a:t>
            </a:r>
            <a:endParaRPr altLang="en-US" lang="zh-CN"/>
          </a:p>
        </p:txBody>
      </p:sp>
      <p:sp>
        <p:nvSpPr>
          <p:cNvPr id="104937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7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7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风险识别：对企业内外部环境中的潜在风险进行识别和分类</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8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8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8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风险评估：对识别出的风险进行量化和定性评估，确定风险等级和影响程度</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8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8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90"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风险应对策略：根据风险评估结果，制定相应的应对策略和措施</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9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9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96" name="TextBox 2"/>
          <p:cNvSpPr txBox="1"/>
          <p:nvPr>
            <p:custDataLst>
              <p:tags r:id="rId12"/>
            </p:custDataLst>
          </p:nvPr>
        </p:nvSpPr>
        <p:spPr>
          <a:xfrm>
            <a:off x="9021280" y="3068798"/>
            <a:ext cx="2184713" cy="1764137"/>
          </a:xfrm>
          <a:prstGeom prst="rect"/>
          <a:noFill/>
        </p:spPr>
        <p:txBody>
          <a:bodyPr rtlCol="0" wrap="square">
            <a:normAutofit fontScale="8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风险监控与报告：对企业风险管理过程进行监控和报告，确保风险管理工作的有效实施</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36" name="标题 1"/>
          <p:cNvSpPr>
            <a:spLocks noGrp="1"/>
          </p:cNvSpPr>
          <p:nvPr>
            <p:ph type="title"/>
          </p:nvPr>
        </p:nvSpPr>
        <p:spPr/>
        <p:txBody>
          <a:bodyPr/>
          <a:p>
            <a:r>
              <a:rPr altLang="en-US" lang="zh-CN"/>
              <a:t>风险应对策略</a:t>
            </a:r>
            <a:endParaRPr altLang="en-US" lang="zh-CN"/>
          </a:p>
        </p:txBody>
      </p:sp>
      <p:sp>
        <p:nvSpPr>
          <p:cNvPr id="104943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4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风险规避：通过避免潜在风险来降低或消除风险</a:t>
            </a:r>
            <a:endParaRPr altLang="en-US" dirty="0" sz="2000" lang="zh-CN" spc="150">
              <a:solidFill>
                <a:schemeClr val="tx1">
                  <a:lumMod val="75000"/>
                  <a:lumOff val="25000"/>
                </a:schemeClr>
              </a:solidFill>
              <a:latin typeface="+mn-ea"/>
              <a:sym typeface="+mn-ea"/>
            </a:endParaRPr>
          </a:p>
        </p:txBody>
      </p:sp>
      <p:sp>
        <p:nvSpPr>
          <p:cNvPr id="104944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4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4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风险降低：采取措施降低风险发生的可能性或影响</a:t>
            </a:r>
            <a:endParaRPr altLang="en-US" dirty="0" sz="2000" lang="zh-CN" spc="150">
              <a:solidFill>
                <a:schemeClr val="tx1">
                  <a:lumMod val="75000"/>
                  <a:lumOff val="25000"/>
                </a:schemeClr>
              </a:solidFill>
              <a:latin typeface="+mn-ea"/>
              <a:sym typeface="+mn-ea"/>
            </a:endParaRPr>
          </a:p>
        </p:txBody>
      </p:sp>
      <p:sp>
        <p:nvSpPr>
          <p:cNvPr id="104944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5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5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风险转移：将风险转移到其他实体或个人</a:t>
            </a:r>
            <a:endParaRPr altLang="en-US" dirty="0" sz="2000" lang="zh-CN" spc="150">
              <a:solidFill>
                <a:schemeClr val="tx1">
                  <a:lumMod val="75000"/>
                  <a:lumOff val="25000"/>
                </a:schemeClr>
              </a:solidFill>
              <a:latin typeface="+mn-ea"/>
              <a:sym typeface="+mn-ea"/>
            </a:endParaRPr>
          </a:p>
        </p:txBody>
      </p:sp>
      <p:sp>
        <p:nvSpPr>
          <p:cNvPr id="104945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5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5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风险接受：明确接受风险并承担其后果</a:t>
            </a:r>
            <a:endParaRPr altLang="en-US" dirty="0" sz="2000" lang="zh-CN" spc="150">
              <a:solidFill>
                <a:schemeClr val="tx1">
                  <a:lumMod val="75000"/>
                  <a:lumOff val="25000"/>
                </a:schemeClr>
              </a:solidFill>
              <a:latin typeface="+mn-ea"/>
              <a:sym typeface="+mn-ea"/>
            </a:endParaRPr>
          </a:p>
        </p:txBody>
      </p:sp>
      <p:sp>
        <p:nvSpPr>
          <p:cNvPr id="104946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00" name="标题 1"/>
          <p:cNvSpPr>
            <a:spLocks noGrp="1"/>
          </p:cNvSpPr>
          <p:nvPr>
            <p:ph type="title"/>
          </p:nvPr>
        </p:nvSpPr>
        <p:spPr/>
        <p:txBody>
          <a:bodyPr/>
          <a:p>
            <a:r>
              <a:rPr altLang="en-US" lang="zh-CN"/>
              <a:t>风险监控与报告</a:t>
            </a:r>
            <a:endParaRPr altLang="en-US" lang="zh-CN"/>
          </a:p>
        </p:txBody>
      </p:sp>
      <p:sp>
        <p:nvSpPr>
          <p:cNvPr id="1049502"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04"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06"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08"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10"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1"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12"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14"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16"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3"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18"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5"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37"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20"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22"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24"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9"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26"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1"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28"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3"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30"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32"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34"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36"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38"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风险监控：定期评估企业面临的风险，及时发现潜在风险</a:t>
            </a:r>
            <a:endParaRPr altLang="en-US" dirty="0" sz="1200" lang="zh-CN" spc="150">
              <a:solidFill>
                <a:schemeClr val="tx1">
                  <a:lumMod val="65000"/>
                  <a:lumOff val="35000"/>
                </a:schemeClr>
              </a:solidFill>
              <a:latin typeface="+mn-ea"/>
              <a:sym typeface="+mn-ea"/>
            </a:endParaRPr>
          </a:p>
        </p:txBody>
      </p:sp>
      <p:sp>
        <p:nvSpPr>
          <p:cNvPr id="1049540"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风险监控与报告的流程：明确风险监控与报告的流程，确保信息的及时传递和处理</a:t>
            </a:r>
            <a:endParaRPr altLang="en-US" dirty="0" sz="1200" lang="zh-CN" spc="150">
              <a:solidFill>
                <a:schemeClr val="tx1">
                  <a:lumMod val="65000"/>
                  <a:lumOff val="35000"/>
                </a:schemeClr>
              </a:solidFill>
              <a:latin typeface="+mn-ea"/>
              <a:sym typeface="+mn-ea"/>
            </a:endParaRPr>
          </a:p>
        </p:txBody>
      </p:sp>
      <p:sp>
        <p:nvSpPr>
          <p:cNvPr id="1049542"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风险应对措施：针对不同风险制定相应的应对措施，降低风险对企业的影响</a:t>
            </a:r>
            <a:endParaRPr altLang="en-US" dirty="0" sz="1200" lang="zh-CN" spc="150">
              <a:solidFill>
                <a:schemeClr val="tx1">
                  <a:lumMod val="65000"/>
                  <a:lumOff val="35000"/>
                </a:schemeClr>
              </a:solidFill>
              <a:latin typeface="+mn-ea"/>
              <a:sym typeface="+mn-ea"/>
            </a:endParaRPr>
          </a:p>
        </p:txBody>
      </p:sp>
      <p:sp>
        <p:nvSpPr>
          <p:cNvPr id="1049544"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风险报告：建立风险报告制度，及时向上级领导汇报风险情况</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84" name="标题 1"/>
          <p:cNvSpPr>
            <a:spLocks noGrp="1"/>
          </p:cNvSpPr>
          <p:nvPr>
            <p:ph type="title"/>
          </p:nvPr>
        </p:nvSpPr>
        <p:spPr/>
        <p:txBody>
          <a:bodyPr/>
          <a:p>
            <a:r>
              <a:rPr altLang="en-US" lang="zh-CN"/>
              <a:t>风险管理制度建设</a:t>
            </a:r>
            <a:endParaRPr altLang="en-US" lang="zh-CN"/>
          </a:p>
        </p:txBody>
      </p:sp>
      <p:sp>
        <p:nvSpPr>
          <p:cNvPr id="104958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2"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建立风险管理组织架构：设立专门的风险管理机构或指定专门的风险管理人员，负责企业风险管理的日常工作。</a:t>
            </a:r>
            <a:endParaRPr altLang="zh-CN" dirty="0" lang="en-US">
              <a:solidFill>
                <a:schemeClr val="dk1">
                  <a:lumMod val="80000"/>
                  <a:lumOff val="20000"/>
                </a:schemeClr>
              </a:solidFill>
              <a:latin typeface="+mn-ea"/>
              <a:sym typeface="+mn-ea"/>
            </a:endParaRPr>
          </a:p>
        </p:txBody>
      </p:sp>
      <p:sp>
        <p:nvSpPr>
          <p:cNvPr id="104959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0"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建立完善的风险管理制度：明确风险管理流程、责任和权限，确保企业各级员工能够遵循统一的风险管理规范。</a:t>
            </a:r>
            <a:endParaRPr altLang="en-US" dirty="0" lang="zh-CN">
              <a:solidFill>
                <a:schemeClr val="dk1">
                  <a:lumMod val="80000"/>
                  <a:lumOff val="20000"/>
                </a:schemeClr>
              </a:solidFill>
              <a:latin typeface="+mn-ea"/>
              <a:sym typeface="+mn-ea"/>
            </a:endParaRPr>
          </a:p>
        </p:txBody>
      </p:sp>
      <p:sp>
        <p:nvSpPr>
          <p:cNvPr id="104960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8"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制定风险管理政策：明确风险管理目标、原则和策略，为企业风险管理提供指导和依据。</a:t>
            </a:r>
            <a:endParaRPr altLang="en-US" dirty="0" lang="zh-CN">
              <a:solidFill>
                <a:schemeClr val="dk1">
                  <a:lumMod val="80000"/>
                  <a:lumOff val="20000"/>
                </a:schemeClr>
              </a:solidFill>
              <a:latin typeface="+mn-ea"/>
              <a:sym typeface="+mn-ea"/>
            </a:endParaRPr>
          </a:p>
        </p:txBody>
      </p:sp>
      <p:sp>
        <p:nvSpPr>
          <p:cNvPr id="104961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完善风险管理制度的监督和评估机制：定期对风险管理制度进行审查和评估，确保其适应企业发展和外部环境的变化。</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56" name="副标题"/>
          <p:cNvSpPr>
            <a:spLocks noGrp="1"/>
          </p:cNvSpPr>
          <p:nvPr>
            <p:ph type="body" idx="1"/>
            <p:custDataLst>
              <p:tags r:id="rId1"/>
            </p:custDataLst>
          </p:nvPr>
        </p:nvSpPr>
        <p:spPr/>
        <p:txBody>
          <a:bodyPr/>
          <a:p>
            <a:r>
              <a:rPr altLang="en-US" lang="zh-CN"/>
              <a:t>章节副标题</a:t>
            </a:r>
            <a:endParaRPr altLang="en-US" lang="zh-CN"/>
          </a:p>
        </p:txBody>
      </p:sp>
      <p:sp>
        <p:nvSpPr>
          <p:cNvPr id="1049658" name="节编号"/>
          <p:cNvSpPr>
            <a:spLocks noGrp="1"/>
          </p:cNvSpPr>
          <p:nvPr>
            <p:ph type="body" sz="quarter" idx="13"/>
            <p:custDataLst>
              <p:tags r:id="rId2"/>
            </p:custDataLst>
          </p:nvPr>
        </p:nvSpPr>
        <p:spPr>
          <a:xfrm>
            <a:off x="835025" y="1830070"/>
            <a:ext cx="1943735" cy="977901"/>
          </a:xfrm>
        </p:spPr>
        <p:txBody>
          <a:bodyPr/>
          <a:p>
            <a:r>
              <a:rPr altLang="zh-CN" lang="en-US"/>
              <a:t>04</a:t>
            </a:r>
            <a:endParaRPr altLang="zh-CN" lang="en-US"/>
          </a:p>
        </p:txBody>
      </p:sp>
      <p:sp>
        <p:nvSpPr>
          <p:cNvPr id="1049660" name="标题 1"/>
          <p:cNvSpPr>
            <a:spLocks noGrp="1"/>
          </p:cNvSpPr>
          <p:nvPr>
            <p:ph type="title"/>
            <p:custDataLst>
              <p:tags r:id="rId3"/>
            </p:custDataLst>
          </p:nvPr>
        </p:nvSpPr>
        <p:spPr/>
        <p:txBody>
          <a:bodyPr/>
          <a:p>
            <a:r>
              <a:rPr altLang="en-US" lang="zh-CN"/>
              <a:t>企业风险管理的方法</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50" name="标题 1"/>
          <p:cNvSpPr>
            <a:spLocks noGrp="1"/>
          </p:cNvSpPr>
          <p:nvPr>
            <p:ph type="title"/>
          </p:nvPr>
        </p:nvSpPr>
        <p:spPr/>
        <p:txBody>
          <a:bodyPr/>
          <a:p>
            <a:r>
              <a:rPr altLang="en-US" lang="zh-CN"/>
              <a:t>风险清单法</a:t>
            </a:r>
            <a:endParaRPr altLang="en-US" lang="zh-CN"/>
          </a:p>
        </p:txBody>
      </p:sp>
      <p:sp>
        <p:nvSpPr>
          <p:cNvPr id="104975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定义：风险清单是指将企业面临的各种风险及其特征进行系统化和条理化的罗列，以便进行辨识、评估和监控</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实施步骤：收集信息、分析风险、编制清单、定期更新</a:t>
            </a:r>
            <a:endParaRPr dirty="0" err="1">
              <a:solidFill>
                <a:schemeClr val="tx1">
                  <a:lumMod val="75000"/>
                  <a:lumOff val="25000"/>
                </a:schemeClr>
              </a:solidFill>
              <a:latin typeface="+mn-ea"/>
              <a:ea typeface="+mn-ea"/>
              <a:cs typeface="+mn-ea"/>
              <a:sym typeface="+mn-lt"/>
            </a:endParaRPr>
          </a:p>
        </p:txBody>
      </p:sp>
      <p:sp>
        <p:nvSpPr>
          <p:cNvPr id="104977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7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优点：清晰明了，易于操作，有助于全面了解企业风险状况</a:t>
            </a:r>
            <a:endParaRPr dirty="0" err="1">
              <a:solidFill>
                <a:schemeClr val="tx1">
                  <a:lumMod val="75000"/>
                  <a:lumOff val="25000"/>
                </a:schemeClr>
              </a:solidFill>
              <a:latin typeface="+mn-ea"/>
              <a:ea typeface="+mn-ea"/>
              <a:cs typeface="+mn-ea"/>
              <a:sym typeface="+mn-lt"/>
            </a:endParaRPr>
          </a:p>
        </p:txBody>
      </p:sp>
      <p:sp>
        <p:nvSpPr>
          <p:cNvPr id="10497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目的：识别潜在风险，明确风险范围和性质，为后续的风险管理提供基础</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830" name="标题 1"/>
          <p:cNvSpPr>
            <a:spLocks noGrp="1"/>
          </p:cNvSpPr>
          <p:nvPr>
            <p:ph type="title"/>
          </p:nvPr>
        </p:nvSpPr>
        <p:spPr/>
        <p:txBody>
          <a:bodyPr/>
          <a:p>
            <a:r>
              <a:rPr altLang="en-US" lang="zh-CN"/>
              <a:t>风险矩阵法</a:t>
            </a:r>
            <a:endParaRPr altLang="en-US" lang="zh-CN"/>
          </a:p>
        </p:txBody>
      </p:sp>
      <p:sp>
        <p:nvSpPr>
          <p:cNvPr id="104983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3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3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3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4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特点：直观、简单、易于操作，能够全面考虑风险因素，有助于企业发现潜在风险</a:t>
            </a:r>
            <a:endParaRPr altLang="en-US" sz="1400" lang="zh-CN" spc="150">
              <a:solidFill>
                <a:schemeClr val="tx1"/>
              </a:solidFill>
              <a:effectLst/>
              <a:latin typeface="+mn-ea"/>
              <a:sym typeface="+mn-ea"/>
            </a:endParaRPr>
          </a:p>
        </p:txBody>
      </p:sp>
      <p:sp>
        <p:nvSpPr>
          <p:cNvPr id="104984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定义：风险矩阵法是一种将风险按照发生的可能性与影响程度进行分类和评估的方法</a:t>
            </a:r>
            <a:endParaRPr altLang="en-US" dirty="0" sz="1400" lang="zh-CN" spc="150">
              <a:solidFill>
                <a:schemeClr val="tx1"/>
              </a:solidFill>
              <a:effectLst/>
              <a:latin typeface="+mn-ea"/>
              <a:sym typeface="+mn-ea"/>
            </a:endParaRPr>
          </a:p>
        </p:txBody>
      </p:sp>
      <p:sp>
        <p:nvSpPr>
          <p:cNvPr id="104984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实施步骤：确定风险因素、评估风险发生的可能性和影响程度、绘制风险矩阵图、制定相应的应对措施</a:t>
            </a:r>
            <a:endParaRPr altLang="en-US" sz="1400" lang="zh-CN" spc="150">
              <a:solidFill>
                <a:schemeClr val="tx1"/>
              </a:solidFill>
              <a:effectLst/>
              <a:latin typeface="+mn-ea"/>
              <a:sym typeface="+mn-ea"/>
            </a:endParaRPr>
          </a:p>
        </p:txBody>
      </p:sp>
      <p:sp>
        <p:nvSpPr>
          <p:cNvPr id="104984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应用范围：适用于各种规模和类型的企业，尤其适用于对风险进行全面管理和控制的企业</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86" name="标题 1"/>
          <p:cNvSpPr>
            <a:spLocks noGrp="1"/>
          </p:cNvSpPr>
          <p:nvPr>
            <p:ph type="title"/>
          </p:nvPr>
        </p:nvSpPr>
        <p:spPr/>
        <p:txBody>
          <a:bodyPr/>
          <a:p>
            <a:r>
              <a:rPr altLang="en-US" lang="zh-CN"/>
              <a:t>风险指数法</a:t>
            </a:r>
            <a:endParaRPr altLang="en-US" lang="zh-CN"/>
          </a:p>
        </p:txBody>
      </p:sp>
      <p:sp>
        <p:nvSpPr>
          <p:cNvPr id="1049888"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90"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892"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定义：风险指数法是一种将风险进行量化的方法，通过评估风险的大小和概率，得出相应的风险指数。</a:t>
            </a:r>
            <a:endParaRPr altLang="en-US" dirty="0" sz="2000" lang="zh-CN" spc="200">
              <a:solidFill>
                <a:schemeClr val="tx1">
                  <a:lumMod val="85000"/>
                  <a:lumOff val="15000"/>
                </a:schemeClr>
              </a:solidFill>
              <a:latin typeface="+mn-ea"/>
              <a:sym typeface="+mn-ea"/>
            </a:endParaRPr>
          </a:p>
        </p:txBody>
      </p:sp>
      <p:sp>
        <p:nvSpPr>
          <p:cNvPr id="1049894"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96"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98"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特点：风险指数法具有直观、易于理解的特点，能够快速地了解不同风险的大小和优先级。</a:t>
            </a:r>
            <a:endParaRPr altLang="en-US" dirty="0" sz="2000" lang="zh-CN" spc="200">
              <a:solidFill>
                <a:schemeClr val="tx1">
                  <a:lumMod val="85000"/>
                  <a:lumOff val="15000"/>
                </a:schemeClr>
              </a:solidFill>
              <a:latin typeface="+mn-ea"/>
              <a:sym typeface="+mn-ea"/>
            </a:endParaRPr>
          </a:p>
        </p:txBody>
      </p:sp>
      <p:sp>
        <p:nvSpPr>
          <p:cNvPr id="1049900"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02"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04"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实施步骤：确定评估对象、收集相关信息、分析风险因素、计算风险指数、制定相应的风险管理策略。</a:t>
            </a:r>
            <a:endParaRPr altLang="en-US" dirty="0" sz="2000" lang="zh-CN" spc="200">
              <a:solidFill>
                <a:schemeClr val="tx1">
                  <a:lumMod val="85000"/>
                  <a:lumOff val="15000"/>
                </a:schemeClr>
              </a:solidFill>
              <a:latin typeface="+mn-ea"/>
              <a:sym typeface="+mn-ea"/>
            </a:endParaRPr>
          </a:p>
        </p:txBody>
      </p:sp>
      <p:sp>
        <p:nvSpPr>
          <p:cNvPr id="1049906"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08"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10"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适用范围：适用于企业面临多种风险时，需要对不同风险进行优先级排序和管理的场景。</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950" name="标题 1"/>
          <p:cNvSpPr>
            <a:spLocks noGrp="1"/>
          </p:cNvSpPr>
          <p:nvPr>
            <p:ph type="title"/>
          </p:nvPr>
        </p:nvSpPr>
        <p:spPr/>
        <p:txBody>
          <a:bodyPr/>
          <a:p>
            <a:r>
              <a:rPr altLang="en-US" lang="zh-CN"/>
              <a:t>风险等级评价法</a:t>
            </a:r>
            <a:endParaRPr altLang="en-US" lang="zh-CN"/>
          </a:p>
        </p:txBody>
      </p:sp>
      <p:sp>
        <p:nvSpPr>
          <p:cNvPr id="1049952" name="内容占位符 2"/>
          <p:cNvSpPr>
            <a:spLocks noGrp="1"/>
          </p:cNvSpPr>
          <p:nvPr>
            <p:ph idx="1"/>
          </p:nvPr>
        </p:nvSpPr>
        <p:spPr/>
        <p:txBody>
          <a:bodyPr>
            <a:normAutofit fontScale="86250"/>
          </a:bodyPr>
          <a:p>
            <a:r>
              <a:rPr altLang="en-US" lang="zh-CN"/>
              <a:t>定义：根据风险发生的概率和影响程度，对风险进行等级划分和评估的方法</a:t>
            </a:r>
            <a:endParaRPr altLang="en-US" lang="zh-CN"/>
          </a:p>
          <a:p>
            <a:r>
              <a:rPr altLang="en-US" lang="zh-CN"/>
              <a:t>目的：帮助企业识别和评估不同等级的风险，以便采取相应的应对措施</a:t>
            </a:r>
            <a:endParaRPr altLang="en-US" lang="zh-CN"/>
          </a:p>
          <a:p>
            <a:r>
              <a:rPr altLang="en-US" lang="zh-CN"/>
              <a:t>实施步骤：确定风险评估指标，收集相关数据，进行风险评估，确定风险等级</a:t>
            </a:r>
            <a:endParaRPr altLang="en-US" lang="zh-CN"/>
          </a:p>
          <a:p>
            <a:r>
              <a:rPr altLang="en-US" lang="zh-CN"/>
              <a:t>优点：简单易行，能够快速识别和评估风险，为企业决策提供参考  以下是用户提供的信息和标题： 我正在写一份主题为“企业风险管理的策略与方法解析”的PPT,现在准备介绍“企业风险管理的方法”,请帮我生成“风险回避法”为标题的内容 风险回避法</a:t>
            </a:r>
            <a:endParaRPr altLang="en-US" lang="zh-CN"/>
          </a:p>
          <a:p>
            <a:pPr lvl="1"/>
            <a:r>
              <a:rPr altLang="en-US" lang="zh-CN"/>
              <a:t>以下是用户提供的信息和标题：</a:t>
            </a:r>
            <a:endParaRPr altLang="en-US" lang="zh-CN"/>
          </a:p>
          <a:p>
            <a:pPr lvl="1"/>
            <a:r>
              <a:rPr altLang="en-US" lang="zh-CN"/>
              <a:t>我正在写一份主题为“企业风险管理的策略与方法解析”的PPT,现在准备介绍“企业风险管理的方法”,请帮我生成“风险回避法”为标题的内容</a:t>
            </a:r>
            <a:endParaRPr altLang="en-US" lang="zh-CN"/>
          </a:p>
          <a:p>
            <a:pPr lvl="1"/>
            <a:r>
              <a:rPr altLang="en-US" lang="zh-CN"/>
              <a:t>风险回避法</a:t>
            </a:r>
            <a:endParaRPr altLang="en-US" lang="zh-CN"/>
          </a:p>
          <a:p>
            <a:r>
              <a:rPr altLang="en-US" lang="zh-CN"/>
              <a:t>定义：通过避免潜在风险的措施来降低或消除风险的方法</a:t>
            </a:r>
            <a:endParaRPr altLang="en-US" lang="zh-CN"/>
          </a:p>
          <a:p>
            <a:r>
              <a:rPr altLang="en-US" lang="zh-CN"/>
              <a:t>目的：减少或消除风险发生的可能性，从而降低或消除风险对企业的影响</a:t>
            </a:r>
            <a:endParaRPr altLang="en-US" lang="zh-CN"/>
          </a:p>
          <a:p>
            <a:r>
              <a:rPr altLang="en-US" lang="zh-CN"/>
              <a:t>实施步骤：识别潜在风险，评估风险发生的概率和影响程度，制定相应的回避措施并实施</a:t>
            </a:r>
            <a:endParaRPr altLang="en-US" lang="zh-CN"/>
          </a:p>
          <a:p>
            <a:r>
              <a:rPr altLang="en-US" lang="zh-CN"/>
              <a:t>优点：简单易行，能够快速降低或消除风险对企业的影响，为企业决策提供参考</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92" name="副标题"/>
          <p:cNvSpPr>
            <a:spLocks noGrp="1"/>
          </p:cNvSpPr>
          <p:nvPr>
            <p:ph type="body" idx="1"/>
            <p:custDataLst>
              <p:tags r:id="rId1"/>
            </p:custDataLst>
          </p:nvPr>
        </p:nvSpPr>
        <p:spPr/>
        <p:txBody>
          <a:bodyPr/>
          <a:p>
            <a:r>
              <a:rPr altLang="en-US" lang="zh-CN"/>
              <a:t>章节副标题</a:t>
            </a:r>
            <a:endParaRPr altLang="en-US" lang="zh-CN"/>
          </a:p>
        </p:txBody>
      </p:sp>
      <p:sp>
        <p:nvSpPr>
          <p:cNvPr id="1049994" name="节编号"/>
          <p:cNvSpPr>
            <a:spLocks noGrp="1"/>
          </p:cNvSpPr>
          <p:nvPr>
            <p:ph type="body" sz="quarter" idx="13"/>
            <p:custDataLst>
              <p:tags r:id="rId2"/>
            </p:custDataLst>
          </p:nvPr>
        </p:nvSpPr>
        <p:spPr>
          <a:xfrm>
            <a:off x="835025" y="1830070"/>
            <a:ext cx="1943735" cy="977901"/>
          </a:xfrm>
        </p:spPr>
        <p:txBody>
          <a:bodyPr/>
          <a:p>
            <a:r>
              <a:rPr altLang="zh-CN" lang="en-US"/>
              <a:t>05</a:t>
            </a:r>
            <a:endParaRPr altLang="zh-CN" lang="en-US"/>
          </a:p>
        </p:txBody>
      </p:sp>
      <p:sp>
        <p:nvSpPr>
          <p:cNvPr id="1049996" name="标题 1"/>
          <p:cNvSpPr>
            <a:spLocks noGrp="1"/>
          </p:cNvSpPr>
          <p:nvPr>
            <p:ph type="title"/>
            <p:custDataLst>
              <p:tags r:id="rId3"/>
            </p:custDataLst>
          </p:nvPr>
        </p:nvSpPr>
        <p:spPr/>
        <p:txBody>
          <a:bodyPr>
            <a:normAutofit fontScale="95556"/>
          </a:bodyPr>
          <a:p>
            <a:r>
              <a:rPr altLang="en-US" lang="zh-CN"/>
              <a:t>企业风险管理的实施步骤</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86" name="标题 1"/>
          <p:cNvSpPr>
            <a:spLocks noGrp="1"/>
          </p:cNvSpPr>
          <p:nvPr>
            <p:ph type="title"/>
          </p:nvPr>
        </p:nvSpPr>
        <p:spPr/>
        <p:txBody>
          <a:bodyPr/>
          <a:p>
            <a:r>
              <a:rPr altLang="en-US" lang="zh-CN"/>
              <a:t>制定风险管理计划</a:t>
            </a:r>
            <a:endParaRPr altLang="en-US" lang="zh-CN"/>
          </a:p>
        </p:txBody>
      </p:sp>
      <p:sp>
        <p:nvSpPr>
          <p:cNvPr id="105008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9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明确风险管理目标</a:t>
            </a:r>
            <a:endParaRPr altLang="en-US" dirty="0" sz="2000" lang="zh-CN" spc="150">
              <a:solidFill>
                <a:schemeClr val="tx1">
                  <a:lumMod val="85000"/>
                  <a:lumOff val="15000"/>
                </a:schemeClr>
              </a:solidFill>
              <a:latin typeface="+mn-ea"/>
              <a:sym typeface="+mn-ea"/>
            </a:endParaRPr>
          </a:p>
        </p:txBody>
      </p:sp>
      <p:sp>
        <p:nvSpPr>
          <p:cNvPr id="105009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识别和分析风险</a:t>
            </a:r>
            <a:endParaRPr altLang="en-US" dirty="0" sz="2000" lang="zh-CN" spc="150">
              <a:solidFill>
                <a:schemeClr val="tx1">
                  <a:lumMod val="85000"/>
                  <a:lumOff val="15000"/>
                </a:schemeClr>
              </a:solidFill>
              <a:latin typeface="+mn-ea"/>
              <a:sym typeface="+mn-ea"/>
            </a:endParaRPr>
          </a:p>
        </p:txBody>
      </p:sp>
      <p:sp>
        <p:nvSpPr>
          <p:cNvPr id="105010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制定风险管理策略</a:t>
            </a:r>
            <a:endParaRPr altLang="en-US" dirty="0" sz="2000" lang="zh-CN" spc="150">
              <a:solidFill>
                <a:schemeClr val="tx1">
                  <a:lumMod val="85000"/>
                  <a:lumOff val="15000"/>
                </a:schemeClr>
              </a:solidFill>
              <a:latin typeface="+mn-ea"/>
              <a:sym typeface="+mn-ea"/>
            </a:endParaRPr>
          </a:p>
        </p:txBody>
      </p:sp>
      <p:sp>
        <p:nvSpPr>
          <p:cNvPr id="105010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1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实施风险管理计划</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150" name="标题 1"/>
          <p:cNvSpPr>
            <a:spLocks noGrp="1"/>
          </p:cNvSpPr>
          <p:nvPr>
            <p:ph type="title"/>
          </p:nvPr>
        </p:nvSpPr>
        <p:spPr/>
        <p:txBody>
          <a:bodyPr/>
          <a:p>
            <a:r>
              <a:rPr altLang="en-US" lang="zh-CN"/>
              <a:t>实施风险管理措施</a:t>
            </a:r>
            <a:endParaRPr altLang="en-US" lang="zh-CN"/>
          </a:p>
        </p:txBody>
      </p:sp>
      <p:sp>
        <p:nvSpPr>
          <p:cNvPr id="1050152" name="任意多边形 20"/>
          <p:cNvSpPr/>
          <p:nvPr>
            <p:custDataLst>
              <p:tags r:id="rId1"/>
            </p:custDataLst>
          </p:nvPr>
        </p:nvSpPr>
        <p:spPr>
          <a:xfrm rot="2700000">
            <a:off x="1073847" y="1643155"/>
            <a:ext cx="1142154" cy="1144138"/>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54" name="文本框 24"/>
          <p:cNvSpPr txBox="1"/>
          <p:nvPr>
            <p:custDataLst>
              <p:tags r:id="rId2"/>
            </p:custDataLst>
          </p:nvPr>
        </p:nvSpPr>
        <p:spPr bwMode="auto">
          <a:xfrm>
            <a:off x="838200" y="3189513"/>
            <a:ext cx="1615020" cy="270955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制定风险管理计划：明确风险管理目标、范围和时间表</a:t>
            </a:r>
            <a:endParaRPr altLang="en-US" dirty="0" lang="zh-CN" spc="150">
              <a:solidFill>
                <a:schemeClr val="tx1">
                  <a:lumMod val="75000"/>
                  <a:lumOff val="25000"/>
                </a:schemeClr>
              </a:solidFill>
              <a:latin typeface="+mn-ea"/>
              <a:sym typeface="+mn-ea"/>
            </a:endParaRPr>
          </a:p>
        </p:txBody>
      </p:sp>
      <p:sp>
        <p:nvSpPr>
          <p:cNvPr id="1050156" name="矩形 42"/>
          <p:cNvSpPr/>
          <p:nvPr>
            <p:custDataLst>
              <p:tags r:id="rId3"/>
            </p:custDataLst>
          </p:nvPr>
        </p:nvSpPr>
        <p:spPr>
          <a:xfrm>
            <a:off x="874829" y="2853136"/>
            <a:ext cx="1540948" cy="109123"/>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58" name="任意多边形 18"/>
          <p:cNvSpPr/>
          <p:nvPr>
            <p:custDataLst>
              <p:tags r:id="rId4"/>
            </p:custDataLst>
          </p:nvPr>
        </p:nvSpPr>
        <p:spPr>
          <a:xfrm rot="5400000">
            <a:off x="2855242" y="1643155"/>
            <a:ext cx="1142154" cy="1144138"/>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60" name="文本框 27"/>
          <p:cNvSpPr txBox="1"/>
          <p:nvPr>
            <p:custDataLst>
              <p:tags r:id="rId5"/>
            </p:custDataLst>
          </p:nvPr>
        </p:nvSpPr>
        <p:spPr bwMode="auto">
          <a:xfrm>
            <a:off x="2618374" y="3189513"/>
            <a:ext cx="1615020" cy="270955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识别和分析风险：收集信息，识别潜在风险，分析风险发生的概率和影响程度</a:t>
            </a:r>
            <a:endParaRPr altLang="en-US" dirty="0" lang="zh-CN" spc="150">
              <a:solidFill>
                <a:schemeClr val="tx1">
                  <a:lumMod val="75000"/>
                  <a:lumOff val="25000"/>
                </a:schemeClr>
              </a:solidFill>
              <a:latin typeface="+mn-ea"/>
              <a:sym typeface="+mn-ea"/>
            </a:endParaRPr>
          </a:p>
        </p:txBody>
      </p:sp>
      <p:sp>
        <p:nvSpPr>
          <p:cNvPr id="1050162" name="矩形 43"/>
          <p:cNvSpPr/>
          <p:nvPr>
            <p:custDataLst>
              <p:tags r:id="rId6"/>
            </p:custDataLst>
          </p:nvPr>
        </p:nvSpPr>
        <p:spPr>
          <a:xfrm>
            <a:off x="2655003" y="2853136"/>
            <a:ext cx="1540948" cy="109123"/>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64" name="任意多边形 21"/>
          <p:cNvSpPr/>
          <p:nvPr>
            <p:custDataLst>
              <p:tags r:id="rId7"/>
            </p:custDataLst>
          </p:nvPr>
        </p:nvSpPr>
        <p:spPr>
          <a:xfrm rot="18900000" flipH="1">
            <a:off x="4634805" y="1643155"/>
            <a:ext cx="1142154" cy="1144138"/>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66" name="文本框 30"/>
          <p:cNvSpPr txBox="1"/>
          <p:nvPr>
            <p:custDataLst>
              <p:tags r:id="rId8"/>
            </p:custDataLst>
          </p:nvPr>
        </p:nvSpPr>
        <p:spPr bwMode="auto">
          <a:xfrm>
            <a:off x="4398547" y="3189513"/>
            <a:ext cx="1615020" cy="270955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制定风险管理策略：根据风险性质和企业管理目标，选择合适的风险管理策略</a:t>
            </a:r>
            <a:endParaRPr altLang="en-US" dirty="0" lang="zh-CN" spc="150">
              <a:solidFill>
                <a:schemeClr val="tx1">
                  <a:lumMod val="75000"/>
                  <a:lumOff val="25000"/>
                </a:schemeClr>
              </a:solidFill>
              <a:latin typeface="+mn-ea"/>
              <a:sym typeface="+mn-ea"/>
            </a:endParaRPr>
          </a:p>
        </p:txBody>
      </p:sp>
      <p:sp>
        <p:nvSpPr>
          <p:cNvPr id="1050168" name="矩形 44"/>
          <p:cNvSpPr/>
          <p:nvPr>
            <p:custDataLst>
              <p:tags r:id="rId9"/>
            </p:custDataLst>
          </p:nvPr>
        </p:nvSpPr>
        <p:spPr>
          <a:xfrm>
            <a:off x="4435176" y="2853136"/>
            <a:ext cx="1540948" cy="109123"/>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70" name="任意多边形 22"/>
          <p:cNvSpPr/>
          <p:nvPr>
            <p:custDataLst>
              <p:tags r:id="rId10"/>
            </p:custDataLst>
          </p:nvPr>
        </p:nvSpPr>
        <p:spPr>
          <a:xfrm rot="2700000" flipH="1" flipV="1">
            <a:off x="6414978" y="1643155"/>
            <a:ext cx="1142154" cy="1144138"/>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72" name="文本框 33"/>
          <p:cNvSpPr txBox="1"/>
          <p:nvPr>
            <p:custDataLst>
              <p:tags r:id="rId11"/>
            </p:custDataLst>
          </p:nvPr>
        </p:nvSpPr>
        <p:spPr bwMode="auto">
          <a:xfrm>
            <a:off x="6178721" y="3189513"/>
            <a:ext cx="1615020" cy="2709556"/>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实施风险管理措施：制定具体实施方案，明确责任人和时间表，确保措施得到有效执行</a:t>
            </a:r>
            <a:endParaRPr altLang="en-US" dirty="0" lang="zh-CN" spc="150">
              <a:solidFill>
                <a:schemeClr val="tx1">
                  <a:lumMod val="75000"/>
                  <a:lumOff val="25000"/>
                </a:schemeClr>
              </a:solidFill>
              <a:latin typeface="+mn-ea"/>
              <a:sym typeface="+mn-ea"/>
            </a:endParaRPr>
          </a:p>
        </p:txBody>
      </p:sp>
      <p:sp>
        <p:nvSpPr>
          <p:cNvPr id="1050174" name="矩形 45"/>
          <p:cNvSpPr/>
          <p:nvPr>
            <p:custDataLst>
              <p:tags r:id="rId12"/>
            </p:custDataLst>
          </p:nvPr>
        </p:nvSpPr>
        <p:spPr>
          <a:xfrm>
            <a:off x="6215960" y="2853136"/>
            <a:ext cx="1540948" cy="109123"/>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76" name="任意多边形 19"/>
          <p:cNvSpPr/>
          <p:nvPr>
            <p:custDataLst>
              <p:tags r:id="rId13"/>
            </p:custDataLst>
          </p:nvPr>
        </p:nvSpPr>
        <p:spPr>
          <a:xfrm rot="16200000" flipV="1">
            <a:off x="8196983" y="1643155"/>
            <a:ext cx="1142154" cy="1144138"/>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78" name="文本框 36"/>
          <p:cNvSpPr txBox="1"/>
          <p:nvPr>
            <p:custDataLst>
              <p:tags r:id="rId14"/>
            </p:custDataLst>
          </p:nvPr>
        </p:nvSpPr>
        <p:spPr bwMode="auto">
          <a:xfrm>
            <a:off x="7959505" y="3189513"/>
            <a:ext cx="1615020" cy="2709556"/>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监控和评估风险管理效果：定期对风险管理效果进行评估，及时调整风险管理策略和措施</a:t>
            </a:r>
            <a:endParaRPr altLang="en-US" dirty="0" lang="zh-CN" spc="150">
              <a:solidFill>
                <a:schemeClr val="tx1">
                  <a:lumMod val="75000"/>
                  <a:lumOff val="25000"/>
                </a:schemeClr>
              </a:solidFill>
              <a:latin typeface="+mn-ea"/>
              <a:sym typeface="+mn-ea"/>
            </a:endParaRPr>
          </a:p>
        </p:txBody>
      </p:sp>
      <p:sp>
        <p:nvSpPr>
          <p:cNvPr id="1050180" name="矩形 46"/>
          <p:cNvSpPr/>
          <p:nvPr>
            <p:custDataLst>
              <p:tags r:id="rId15"/>
            </p:custDataLst>
          </p:nvPr>
        </p:nvSpPr>
        <p:spPr>
          <a:xfrm>
            <a:off x="7996134" y="2853136"/>
            <a:ext cx="1540948" cy="109123"/>
          </a:xfrm>
          <a:prstGeom prst="rect"/>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82" name="任意多边形 23"/>
          <p:cNvSpPr/>
          <p:nvPr>
            <p:custDataLst>
              <p:tags r:id="rId16"/>
            </p:custDataLst>
          </p:nvPr>
        </p:nvSpPr>
        <p:spPr>
          <a:xfrm rot="18900000" flipV="1">
            <a:off x="9975936" y="1643155"/>
            <a:ext cx="1142154" cy="1144138"/>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84" name="文本框 39"/>
          <p:cNvSpPr txBox="1"/>
          <p:nvPr>
            <p:custDataLst>
              <p:tags r:id="rId17"/>
            </p:custDataLst>
          </p:nvPr>
        </p:nvSpPr>
        <p:spPr bwMode="auto">
          <a:xfrm>
            <a:off x="9739678" y="3189513"/>
            <a:ext cx="1615020" cy="270955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建立风险管理文化：加强员工风险管理意识培训，提高企业整体风险管理水平</a:t>
            </a:r>
            <a:endParaRPr altLang="en-US" dirty="0" lang="zh-CN" spc="150">
              <a:solidFill>
                <a:schemeClr val="tx1">
                  <a:lumMod val="75000"/>
                  <a:lumOff val="25000"/>
                </a:schemeClr>
              </a:solidFill>
              <a:latin typeface="+mn-ea"/>
              <a:sym typeface="+mn-ea"/>
            </a:endParaRPr>
          </a:p>
        </p:txBody>
      </p:sp>
      <p:sp>
        <p:nvSpPr>
          <p:cNvPr id="1050186" name="矩形 47"/>
          <p:cNvSpPr/>
          <p:nvPr>
            <p:custDataLst>
              <p:tags r:id="rId18"/>
            </p:custDataLst>
          </p:nvPr>
        </p:nvSpPr>
        <p:spPr>
          <a:xfrm>
            <a:off x="9776918" y="2853136"/>
            <a:ext cx="1540948" cy="109123"/>
          </a:xfrm>
          <a:prstGeom prst="rect"/>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226" name="标题 1"/>
          <p:cNvSpPr>
            <a:spLocks noGrp="1"/>
          </p:cNvSpPr>
          <p:nvPr>
            <p:ph type="title"/>
          </p:nvPr>
        </p:nvSpPr>
        <p:spPr/>
        <p:txBody>
          <a:bodyPr/>
          <a:p>
            <a:r>
              <a:rPr altLang="en-US" lang="zh-CN"/>
              <a:t>监督与检查</a:t>
            </a:r>
            <a:endParaRPr altLang="en-US" lang="zh-CN"/>
          </a:p>
        </p:txBody>
      </p:sp>
      <p:sp>
        <p:nvSpPr>
          <p:cNvPr id="105022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3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3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3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3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3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监督企业风险管理的实施过程</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2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评估风险管理的效果，及时调整策略</a:t>
            </a:r>
            <a:endParaRPr dirty="0" sz="2000" err="1">
              <a:solidFill>
                <a:schemeClr val="tx1">
                  <a:lumMod val="75000"/>
                  <a:lumOff val="25000"/>
                </a:schemeClr>
              </a:solidFill>
              <a:latin typeface="+mn-ea"/>
              <a:ea typeface="+mn-ea"/>
              <a:cs typeface="+mn-ea"/>
              <a:sym typeface="+mn-lt"/>
            </a:endParaRPr>
          </a:p>
        </p:txBody>
      </p:sp>
      <p:sp>
        <p:nvSpPr>
          <p:cNvPr id="105024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5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5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25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5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5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6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6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建立风险管理监督机制，确保长期有效</a:t>
            </a:r>
            <a:endParaRPr dirty="0" sz="2000" err="1">
              <a:solidFill>
                <a:schemeClr val="tx1">
                  <a:lumMod val="75000"/>
                  <a:lumOff val="25000"/>
                </a:schemeClr>
              </a:solidFill>
              <a:latin typeface="+mn-ea"/>
              <a:ea typeface="+mn-ea"/>
              <a:cs typeface="+mn-ea"/>
              <a:sym typeface="+mn-lt"/>
            </a:endParaRPr>
          </a:p>
        </p:txBody>
      </p:sp>
      <p:sp>
        <p:nvSpPr>
          <p:cNvPr id="10502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检查风险管理措施的有效性</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306" name="标题 1"/>
          <p:cNvSpPr>
            <a:spLocks noGrp="1"/>
          </p:cNvSpPr>
          <p:nvPr>
            <p:ph type="title"/>
          </p:nvPr>
        </p:nvSpPr>
        <p:spPr/>
        <p:txBody>
          <a:bodyPr/>
          <a:p>
            <a:r>
              <a:rPr altLang="en-US" lang="zh-CN"/>
              <a:t>持续改进与优化</a:t>
            </a:r>
            <a:endParaRPr altLang="en-US" lang="zh-CN"/>
          </a:p>
        </p:txBody>
      </p:sp>
      <p:sp>
        <p:nvSpPr>
          <p:cNvPr id="105030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定期评估与审查：对企业风险管理进行定期评估和审查，确保其有效性和适应性</a:t>
            </a:r>
            <a:endParaRPr altLang="en-US" dirty="0" sz="1200" lang="zh-CN" spc="150">
              <a:solidFill>
                <a:schemeClr val="tx1">
                  <a:lumMod val="85000"/>
                  <a:lumOff val="15000"/>
                </a:schemeClr>
              </a:solidFill>
              <a:latin typeface="+mn-ea"/>
              <a:sym typeface="+mn-ea"/>
            </a:endParaRPr>
          </a:p>
        </p:txBody>
      </p:sp>
      <p:sp>
        <p:nvSpPr>
          <p:cNvPr id="105031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1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1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改进风险管理流程：根据评估结果，对风险管理流程进行改进和优化，提高效率和效果</a:t>
            </a:r>
            <a:endParaRPr altLang="en-US" dirty="0" sz="1200" lang="zh-CN" spc="150">
              <a:solidFill>
                <a:schemeClr val="tx1">
                  <a:lumMod val="85000"/>
                  <a:lumOff val="15000"/>
                </a:schemeClr>
              </a:solidFill>
              <a:latin typeface="+mn-ea"/>
              <a:sym typeface="+mn-ea"/>
            </a:endParaRPr>
          </a:p>
        </p:txBody>
      </p:sp>
      <p:sp>
        <p:nvSpPr>
          <p:cNvPr id="105031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1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2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引入新技术和方法：积极引入新技术和方法，提高企业风险管理的水平和效率</a:t>
            </a:r>
            <a:endParaRPr altLang="en-US" dirty="0" sz="1200" lang="zh-CN" spc="150">
              <a:solidFill>
                <a:schemeClr val="tx1">
                  <a:lumMod val="85000"/>
                  <a:lumOff val="15000"/>
                </a:schemeClr>
              </a:solidFill>
              <a:latin typeface="+mn-ea"/>
              <a:sym typeface="+mn-ea"/>
            </a:endParaRPr>
          </a:p>
        </p:txBody>
      </p:sp>
      <p:sp>
        <p:nvSpPr>
          <p:cNvPr id="105032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2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2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培训和提升员工能力：加强员工对企业风险管理的培训，提高员工的风险意识和应对能力</a:t>
            </a:r>
            <a:endParaRPr altLang="en-US" dirty="0" sz="1200" lang="zh-CN" spc="150">
              <a:solidFill>
                <a:schemeClr val="tx1">
                  <a:lumMod val="85000"/>
                  <a:lumOff val="15000"/>
                </a:schemeClr>
              </a:solidFill>
              <a:latin typeface="+mn-ea"/>
              <a:sym typeface="+mn-ea"/>
            </a:endParaRPr>
          </a:p>
        </p:txBody>
      </p:sp>
      <p:sp>
        <p:nvSpPr>
          <p:cNvPr id="105032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3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370" name="副标题"/>
          <p:cNvSpPr>
            <a:spLocks noGrp="1"/>
          </p:cNvSpPr>
          <p:nvPr>
            <p:ph type="body" idx="1"/>
            <p:custDataLst>
              <p:tags r:id="rId1"/>
            </p:custDataLst>
          </p:nvPr>
        </p:nvSpPr>
        <p:spPr/>
        <p:txBody>
          <a:bodyPr/>
          <a:p>
            <a:r>
              <a:rPr altLang="en-US" lang="zh-CN"/>
              <a:t>章节副标题</a:t>
            </a:r>
            <a:endParaRPr altLang="en-US" lang="zh-CN"/>
          </a:p>
        </p:txBody>
      </p:sp>
      <p:sp>
        <p:nvSpPr>
          <p:cNvPr id="1050372" name="节编号"/>
          <p:cNvSpPr>
            <a:spLocks noGrp="1"/>
          </p:cNvSpPr>
          <p:nvPr>
            <p:ph type="body" sz="quarter" idx="13"/>
            <p:custDataLst>
              <p:tags r:id="rId2"/>
            </p:custDataLst>
          </p:nvPr>
        </p:nvSpPr>
        <p:spPr>
          <a:xfrm>
            <a:off x="835025" y="1830070"/>
            <a:ext cx="1943735" cy="977901"/>
          </a:xfrm>
        </p:spPr>
        <p:txBody>
          <a:bodyPr/>
          <a:p>
            <a:r>
              <a:rPr altLang="zh-CN" lang="en-US"/>
              <a:t>06</a:t>
            </a:r>
            <a:endParaRPr altLang="zh-CN" lang="en-US"/>
          </a:p>
        </p:txBody>
      </p:sp>
      <p:sp>
        <p:nvSpPr>
          <p:cNvPr id="1050374" name="标题 1"/>
          <p:cNvSpPr>
            <a:spLocks noGrp="1"/>
          </p:cNvSpPr>
          <p:nvPr>
            <p:ph type="title"/>
            <p:custDataLst>
              <p:tags r:id="rId3"/>
            </p:custDataLst>
          </p:nvPr>
        </p:nvSpPr>
        <p:spPr/>
        <p:txBody>
          <a:bodyPr>
            <a:normAutofit fontScale="90000"/>
          </a:bodyPr>
          <a:p>
            <a:r>
              <a:rPr altLang="en-US" lang="zh-CN"/>
              <a:t>企业风险管理的挑战与应对</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464" name="标题 1"/>
          <p:cNvSpPr>
            <a:spLocks noGrp="1"/>
          </p:cNvSpPr>
          <p:nvPr>
            <p:ph type="title"/>
          </p:nvPr>
        </p:nvSpPr>
        <p:spPr/>
        <p:txBody>
          <a:bodyPr/>
          <a:p>
            <a:r>
              <a:rPr altLang="en-US" lang="zh-CN"/>
              <a:t>应对不确定性</a:t>
            </a:r>
            <a:endParaRPr altLang="en-US" lang="zh-CN"/>
          </a:p>
        </p:txBody>
      </p:sp>
      <p:sp>
        <p:nvSpPr>
          <p:cNvPr id="105046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识别和评估风险：建立风险识别和评估机制，及时发现潜在风险</a:t>
            </a:r>
            <a:endParaRPr altLang="en-US" dirty="0" sz="1200" lang="zh-CN" spc="150">
              <a:solidFill>
                <a:schemeClr val="tx1">
                  <a:lumMod val="65000"/>
                  <a:lumOff val="35000"/>
                </a:schemeClr>
              </a:solidFill>
              <a:latin typeface="+mn-ea"/>
              <a:sym typeface="+mn-ea"/>
            </a:endParaRPr>
          </a:p>
        </p:txBody>
      </p:sp>
      <p:sp>
        <p:nvSpPr>
          <p:cNvPr id="105046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制定应对策略：根据风险性质和影响程度，制定相应的应对策略</a:t>
            </a:r>
            <a:endParaRPr altLang="en-US" dirty="0" sz="1200" lang="zh-CN" spc="150">
              <a:solidFill>
                <a:schemeClr val="tx1">
                  <a:lumMod val="65000"/>
                  <a:lumOff val="35000"/>
                </a:schemeClr>
              </a:solidFill>
              <a:latin typeface="+mn-ea"/>
              <a:sym typeface="+mn-ea"/>
            </a:endParaRPr>
          </a:p>
        </p:txBody>
      </p:sp>
      <p:sp>
        <p:nvSpPr>
          <p:cNvPr id="105047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实施风险管理计划：制定详细的风险管理计划，明确责任人和时间表</a:t>
            </a:r>
            <a:endParaRPr altLang="en-US" dirty="0" sz="1200" lang="zh-CN" spc="150">
              <a:solidFill>
                <a:schemeClr val="tx1">
                  <a:lumMod val="65000"/>
                  <a:lumOff val="35000"/>
                </a:schemeClr>
              </a:solidFill>
              <a:latin typeface="+mn-ea"/>
              <a:sym typeface="+mn-ea"/>
            </a:endParaRPr>
          </a:p>
        </p:txBody>
      </p:sp>
      <p:sp>
        <p:nvSpPr>
          <p:cNvPr id="105047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持续监控和改进：对风险管理过程进行持续监控和改进，确保有效应对不确定性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512" name="标题 1"/>
          <p:cNvSpPr>
            <a:spLocks noGrp="1"/>
          </p:cNvSpPr>
          <p:nvPr>
            <p:ph type="title"/>
          </p:nvPr>
        </p:nvSpPr>
        <p:spPr/>
        <p:txBody>
          <a:bodyPr/>
          <a:p>
            <a:r>
              <a:rPr altLang="en-US" lang="zh-CN"/>
              <a:t>管理复杂性和多样性</a:t>
            </a:r>
            <a:endParaRPr altLang="en-US" lang="zh-CN"/>
          </a:p>
        </p:txBody>
      </p:sp>
      <p:sp>
        <p:nvSpPr>
          <p:cNvPr id="105051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1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1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2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2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不同业务领域和地区的风险差异</a:t>
            </a:r>
            <a:endParaRPr altLang="en-US" sz="1400" lang="zh-CN" spc="150">
              <a:solidFill>
                <a:schemeClr val="tx1"/>
              </a:solidFill>
              <a:effectLst/>
              <a:latin typeface="+mn-ea"/>
              <a:sym typeface="+mn-ea"/>
            </a:endParaRPr>
          </a:p>
        </p:txBody>
      </p:sp>
      <p:sp>
        <p:nvSpPr>
          <p:cNvPr id="105052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风险管理涉及多个领域和部门</a:t>
            </a:r>
            <a:endParaRPr altLang="en-US" dirty="0" sz="1400" lang="zh-CN" spc="150">
              <a:solidFill>
                <a:schemeClr val="tx1"/>
              </a:solidFill>
              <a:effectLst/>
              <a:latin typeface="+mn-ea"/>
              <a:sym typeface="+mn-ea"/>
            </a:endParaRPr>
          </a:p>
        </p:txBody>
      </p:sp>
      <p:sp>
        <p:nvSpPr>
          <p:cNvPr id="105052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应对策略需要综合考虑各种因素</a:t>
            </a:r>
            <a:endParaRPr altLang="en-US" sz="1400" lang="zh-CN" spc="150">
              <a:solidFill>
                <a:schemeClr val="tx1"/>
              </a:solidFill>
              <a:effectLst/>
              <a:latin typeface="+mn-ea"/>
              <a:sym typeface="+mn-ea"/>
            </a:endParaRPr>
          </a:p>
        </p:txBody>
      </p:sp>
      <p:sp>
        <p:nvSpPr>
          <p:cNvPr id="105052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建立统一的风险管理框架和流程</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568" name="标题 1"/>
          <p:cNvSpPr>
            <a:spLocks noGrp="1"/>
          </p:cNvSpPr>
          <p:nvPr>
            <p:ph type="title"/>
          </p:nvPr>
        </p:nvSpPr>
        <p:spPr/>
        <p:txBody>
          <a:bodyPr/>
          <a:p>
            <a:r>
              <a:rPr altLang="en-US" lang="zh-CN"/>
              <a:t>提高风险管理能力</a:t>
            </a:r>
            <a:endParaRPr altLang="en-US" lang="zh-CN"/>
          </a:p>
        </p:txBody>
      </p:sp>
      <p:sp>
        <p:nvSpPr>
          <p:cNvPr id="105057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7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7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7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7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8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8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8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建立完善的风险管理体系</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5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强化风险应对措施的执行力度</a:t>
            </a:r>
            <a:endParaRPr dirty="0" sz="2000" err="1">
              <a:solidFill>
                <a:schemeClr val="tx1">
                  <a:lumMod val="75000"/>
                  <a:lumOff val="25000"/>
                </a:schemeClr>
              </a:solidFill>
              <a:latin typeface="+mn-ea"/>
              <a:ea typeface="+mn-ea"/>
              <a:cs typeface="+mn-ea"/>
              <a:sym typeface="+mn-lt"/>
            </a:endParaRPr>
          </a:p>
        </p:txBody>
      </p:sp>
      <p:sp>
        <p:nvSpPr>
          <p:cNvPr id="105059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9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9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59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9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0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0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0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持续改进风险管理方法和策略</a:t>
            </a:r>
            <a:endParaRPr dirty="0" sz="2000" err="1">
              <a:solidFill>
                <a:schemeClr val="tx1">
                  <a:lumMod val="75000"/>
                  <a:lumOff val="25000"/>
                </a:schemeClr>
              </a:solidFill>
              <a:latin typeface="+mn-ea"/>
              <a:ea typeface="+mn-ea"/>
              <a:cs typeface="+mn-ea"/>
              <a:sym typeface="+mn-lt"/>
            </a:endParaRPr>
          </a:p>
        </p:txBody>
      </p:sp>
      <p:sp>
        <p:nvSpPr>
          <p:cNvPr id="10506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提高风险识别和评估能力</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648" name="标题 1"/>
          <p:cNvSpPr>
            <a:spLocks noGrp="1"/>
          </p:cNvSpPr>
          <p:nvPr>
            <p:ph type="title"/>
          </p:nvPr>
        </p:nvSpPr>
        <p:spPr/>
        <p:txBody>
          <a:bodyPr/>
          <a:p>
            <a:r>
              <a:rPr altLang="en-US" lang="zh-CN"/>
              <a:t>加强风险文化建设</a:t>
            </a:r>
            <a:endParaRPr altLang="en-US" lang="zh-CN"/>
          </a:p>
        </p:txBody>
      </p:sp>
      <p:sp>
        <p:nvSpPr>
          <p:cNvPr id="1050650"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652"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654"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56"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58"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定期开展风险培训与演练</a:t>
            </a:r>
            <a:endParaRPr altLang="en-US" dirty="0" sz="1200" lang="zh-CN" spc="150">
              <a:solidFill>
                <a:srgbClr val="FFFFFF"/>
              </a:solidFill>
              <a:latin typeface="+mn-ea"/>
              <a:sym typeface="+mn-ea"/>
            </a:endParaRPr>
          </a:p>
        </p:txBody>
      </p:sp>
      <p:sp>
        <p:nvSpPr>
          <p:cNvPr id="1050660"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62"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64"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加强风险评估与监控</a:t>
            </a:r>
            <a:endParaRPr altLang="en-US" dirty="0" sz="1200" lang="zh-CN" spc="150">
              <a:solidFill>
                <a:schemeClr val="tx1">
                  <a:lumMod val="65000"/>
                  <a:lumOff val="35000"/>
                </a:schemeClr>
              </a:solidFill>
              <a:latin typeface="+mn-ea"/>
              <a:sym typeface="+mn-ea"/>
            </a:endParaRPr>
          </a:p>
        </p:txBody>
      </p:sp>
      <p:sp>
        <p:nvSpPr>
          <p:cNvPr id="1050666"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68"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70"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建立风险管理制度</a:t>
            </a:r>
            <a:endParaRPr altLang="en-US" dirty="0" sz="1200" lang="zh-CN" spc="150">
              <a:solidFill>
                <a:srgbClr val="FFFFFF"/>
              </a:solidFill>
              <a:latin typeface="+mn-ea"/>
              <a:sym typeface="+mn-ea"/>
            </a:endParaRPr>
          </a:p>
        </p:txBody>
      </p:sp>
      <p:sp>
        <p:nvSpPr>
          <p:cNvPr id="1050672"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74"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76"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培养全员风险意识</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716" name="副标题"/>
          <p:cNvSpPr>
            <a:spLocks noGrp="1"/>
          </p:cNvSpPr>
          <p:nvPr>
            <p:ph type="body" idx="1"/>
            <p:custDataLst>
              <p:tags r:id="rId1"/>
            </p:custDataLst>
          </p:nvPr>
        </p:nvSpPr>
        <p:spPr/>
        <p:txBody>
          <a:bodyPr/>
          <a:p>
            <a:r>
              <a:rPr altLang="en-US" lang="zh-CN"/>
              <a:t>章节副标题</a:t>
            </a:r>
            <a:endParaRPr altLang="en-US" lang="zh-CN"/>
          </a:p>
        </p:txBody>
      </p:sp>
      <p:sp>
        <p:nvSpPr>
          <p:cNvPr id="1050718" name="节编号"/>
          <p:cNvSpPr>
            <a:spLocks noGrp="1"/>
          </p:cNvSpPr>
          <p:nvPr>
            <p:ph type="body" sz="quarter" idx="13"/>
            <p:custDataLst>
              <p:tags r:id="rId2"/>
            </p:custDataLst>
          </p:nvPr>
        </p:nvSpPr>
        <p:spPr>
          <a:xfrm>
            <a:off x="835025" y="1830070"/>
            <a:ext cx="1943735" cy="977901"/>
          </a:xfrm>
        </p:spPr>
        <p:txBody>
          <a:bodyPr/>
          <a:p>
            <a:r>
              <a:rPr altLang="zh-CN" lang="en-US"/>
              <a:t>07</a:t>
            </a:r>
            <a:endParaRPr altLang="zh-CN" lang="en-US"/>
          </a:p>
        </p:txBody>
      </p:sp>
      <p:sp>
        <p:nvSpPr>
          <p:cNvPr id="1050720" name="标题 1"/>
          <p:cNvSpPr>
            <a:spLocks noGrp="1"/>
          </p:cNvSpPr>
          <p:nvPr>
            <p:ph type="title"/>
            <p:custDataLst>
              <p:tags r:id="rId3"/>
            </p:custDataLst>
          </p:nvPr>
        </p:nvSpPr>
        <p:spPr/>
        <p:txBody>
          <a:bodyPr>
            <a:normAutofit fontScale="95556"/>
          </a:bodyPr>
          <a:p>
            <a:r>
              <a:rPr altLang="en-US" lang="zh-CN"/>
              <a:t>企业风险管理的未来趋势</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0810" name="标题 1"/>
          <p:cNvSpPr>
            <a:spLocks noGrp="1"/>
          </p:cNvSpPr>
          <p:nvPr>
            <p:ph type="title"/>
          </p:nvPr>
        </p:nvSpPr>
        <p:spPr/>
        <p:txBody>
          <a:bodyPr/>
          <a:p>
            <a:r>
              <a:rPr altLang="en-US" lang="zh-CN"/>
              <a:t>智能化风险管理</a:t>
            </a:r>
            <a:endParaRPr altLang="en-US" lang="zh-CN"/>
          </a:p>
        </p:txBody>
      </p:sp>
      <p:sp>
        <p:nvSpPr>
          <p:cNvPr id="1050812"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814"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816"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818"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820"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4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822"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824"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826"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5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828"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5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95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830"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832"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834"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5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836"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5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838"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6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840"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842"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844"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846"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848"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人工智能技术在风险管理中的应用</a:t>
            </a:r>
            <a:endParaRPr altLang="en-US" dirty="0" sz="1200" lang="zh-CN" spc="150">
              <a:solidFill>
                <a:schemeClr val="tx1">
                  <a:lumMod val="65000"/>
                  <a:lumOff val="35000"/>
                </a:schemeClr>
              </a:solidFill>
              <a:latin typeface="+mn-ea"/>
              <a:sym typeface="+mn-ea"/>
            </a:endParaRPr>
          </a:p>
        </p:txBody>
      </p:sp>
      <p:sp>
        <p:nvSpPr>
          <p:cNvPr id="1050850"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未来发展趋势及挑战</a:t>
            </a:r>
            <a:endParaRPr altLang="en-US" dirty="0" sz="1200" lang="zh-CN" spc="150">
              <a:solidFill>
                <a:schemeClr val="tx1">
                  <a:lumMod val="65000"/>
                  <a:lumOff val="35000"/>
                </a:schemeClr>
              </a:solidFill>
              <a:latin typeface="+mn-ea"/>
              <a:sym typeface="+mn-ea"/>
            </a:endParaRPr>
          </a:p>
        </p:txBody>
      </p:sp>
      <p:sp>
        <p:nvSpPr>
          <p:cNvPr id="1050852"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智能化风险预警与应对策略</a:t>
            </a:r>
            <a:endParaRPr altLang="en-US" dirty="0" sz="1200" lang="zh-CN" spc="150">
              <a:solidFill>
                <a:schemeClr val="tx1">
                  <a:lumMod val="65000"/>
                  <a:lumOff val="35000"/>
                </a:schemeClr>
              </a:solidFill>
              <a:latin typeface="+mn-ea"/>
              <a:sym typeface="+mn-ea"/>
            </a:endParaRPr>
          </a:p>
        </p:txBody>
      </p:sp>
      <p:sp>
        <p:nvSpPr>
          <p:cNvPr id="1050854"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智能化风险识别与评估技术</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0894" name="标题 1"/>
          <p:cNvSpPr>
            <a:spLocks noGrp="1"/>
          </p:cNvSpPr>
          <p:nvPr>
            <p:ph type="title"/>
          </p:nvPr>
        </p:nvSpPr>
        <p:spPr/>
        <p:txBody>
          <a:bodyPr/>
          <a:p>
            <a:r>
              <a:rPr altLang="en-US" lang="zh-CN"/>
              <a:t>全面风险管理</a:t>
            </a:r>
            <a:endParaRPr altLang="en-US" lang="zh-CN"/>
          </a:p>
        </p:txBody>
      </p:sp>
      <p:sp>
        <p:nvSpPr>
          <p:cNvPr id="105089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89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定义：全面风险管理是指企业通过识别、评估、控制和监控风险，实现企业战略目标的过程</a:t>
            </a:r>
            <a:endParaRPr altLang="en-US" dirty="0" sz="2000" lang="zh-CN" spc="150">
              <a:solidFill>
                <a:schemeClr val="tx1">
                  <a:lumMod val="75000"/>
                  <a:lumOff val="25000"/>
                </a:schemeClr>
              </a:solidFill>
              <a:latin typeface="+mn-ea"/>
              <a:sym typeface="+mn-ea"/>
            </a:endParaRPr>
          </a:p>
        </p:txBody>
      </p:sp>
      <p:sp>
        <p:nvSpPr>
          <p:cNvPr id="105090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90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90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重要性：随着企业规模的不断扩大和市场竞争的加剧，全面风险管理对于企业的可持续发展具有重要意义</a:t>
            </a:r>
            <a:endParaRPr altLang="en-US" dirty="0" sz="2000" lang="zh-CN" spc="150">
              <a:solidFill>
                <a:schemeClr val="tx1">
                  <a:lumMod val="75000"/>
                  <a:lumOff val="25000"/>
                </a:schemeClr>
              </a:solidFill>
              <a:latin typeface="+mn-ea"/>
              <a:sym typeface="+mn-ea"/>
            </a:endParaRPr>
          </a:p>
        </p:txBody>
      </p:sp>
      <p:sp>
        <p:nvSpPr>
          <p:cNvPr id="105090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90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91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发展趋势：未来，全面风险管理将更加注重数据分析和智能化技术的应用，提高风险管理的效率和准确性</a:t>
            </a:r>
            <a:endParaRPr altLang="en-US" dirty="0" sz="2000" lang="zh-CN" spc="150">
              <a:solidFill>
                <a:schemeClr val="tx1">
                  <a:lumMod val="75000"/>
                  <a:lumOff val="25000"/>
                </a:schemeClr>
              </a:solidFill>
              <a:latin typeface="+mn-ea"/>
              <a:sym typeface="+mn-ea"/>
            </a:endParaRPr>
          </a:p>
        </p:txBody>
      </p:sp>
      <p:sp>
        <p:nvSpPr>
          <p:cNvPr id="105091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91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91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实施策略：企业应建立完善的风险管理体系，加强员工培训，提高风险意识，确保全面风险管理的有效实施</a:t>
            </a:r>
            <a:endParaRPr altLang="en-US" dirty="0" sz="2000" lang="zh-CN" spc="150">
              <a:solidFill>
                <a:schemeClr val="tx1">
                  <a:lumMod val="75000"/>
                  <a:lumOff val="25000"/>
                </a:schemeClr>
              </a:solidFill>
              <a:latin typeface="+mn-ea"/>
              <a:sym typeface="+mn-ea"/>
            </a:endParaRPr>
          </a:p>
        </p:txBody>
      </p:sp>
      <p:sp>
        <p:nvSpPr>
          <p:cNvPr id="105091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37" name=""/>
        <p:cNvGrpSpPr/>
        <p:nvPr/>
      </p:nvGrpSpPr>
      <p:grpSpPr>
        <a:xfrm>
          <a:off x="0" y="0"/>
          <a:ext cx="0" cy="0"/>
          <a:chOff x="0" y="0"/>
          <a:chExt cx="0" cy="0"/>
        </a:xfrm>
      </p:grpSpPr>
      <p:sp>
        <p:nvSpPr>
          <p:cNvPr id="1050958" name="标题 1"/>
          <p:cNvSpPr>
            <a:spLocks noGrp="1"/>
          </p:cNvSpPr>
          <p:nvPr>
            <p:ph type="title"/>
          </p:nvPr>
        </p:nvSpPr>
        <p:spPr/>
        <p:txBody>
          <a:bodyPr/>
          <a:p>
            <a:r>
              <a:rPr altLang="en-US" lang="zh-CN"/>
              <a:t>跨部门跨企业风险管理</a:t>
            </a:r>
            <a:endParaRPr altLang="en-US" lang="zh-CN"/>
          </a:p>
        </p:txBody>
      </p:sp>
      <p:sp>
        <p:nvSpPr>
          <p:cNvPr id="1050960" name="图形"/>
          <p:cNvSpPr/>
          <p:nvPr>
            <p:custDataLst>
              <p:tags r:id="rId1"/>
            </p:custDataLst>
          </p:nvPr>
        </p:nvSpPr>
        <p:spPr>
          <a:xfrm>
            <a:off x="838200" y="1558615"/>
            <a:ext cx="10491176" cy="970093"/>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50962" name="任意多边形 18"/>
          <p:cNvSpPr/>
          <p:nvPr>
            <p:custDataLst>
              <p:tags r:id="rId2"/>
            </p:custDataLst>
          </p:nvPr>
        </p:nvSpPr>
        <p:spPr>
          <a:xfrm>
            <a:off x="10454115" y="1558615"/>
            <a:ext cx="899528" cy="938731"/>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50964" name="标题"/>
          <p:cNvSpPr txBox="1"/>
          <p:nvPr>
            <p:custDataLst>
              <p:tags r:id="rId3"/>
            </p:custDataLst>
          </p:nvPr>
        </p:nvSpPr>
        <p:spPr>
          <a:xfrm>
            <a:off x="866810" y="1626183"/>
            <a:ext cx="981429" cy="833952"/>
          </a:xfrm>
          <a:prstGeom prst="rect"/>
          <a:noFill/>
        </p:spPr>
        <p:txBody>
          <a:bodyPr anchor="ctr" bIns="0"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0966" name="正文"/>
          <p:cNvSpPr txBox="1"/>
          <p:nvPr>
            <p:custDataLst>
              <p:tags r:id="rId4"/>
            </p:custDataLst>
          </p:nvPr>
        </p:nvSpPr>
        <p:spPr>
          <a:xfrm>
            <a:off x="1940588" y="1626183"/>
            <a:ext cx="9388503" cy="834664"/>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风险管理的重要性：随着企业规模的扩大和业务范围的拓展，风险管理成为企业不可或缺的一部分。</a:t>
            </a:r>
            <a:endParaRPr altLang="en-US" dirty="0" sz="1600" lang="zh-CN">
              <a:solidFill>
                <a:schemeClr val="tx1">
                  <a:lumMod val="65000"/>
                  <a:lumOff val="35000"/>
                </a:schemeClr>
              </a:solidFill>
              <a:latin typeface="+中文正文" charset="0"/>
            </a:endParaRPr>
          </a:p>
        </p:txBody>
      </p:sp>
      <p:cxnSp>
        <p:nvCxnSpPr>
          <p:cNvPr id="3145971" name="直接连接符 42"/>
          <p:cNvCxnSpPr>
            <a:cxnSpLocks/>
          </p:cNvCxnSpPr>
          <p:nvPr>
            <p:custDataLst>
              <p:tags r:id="rId5"/>
            </p:custDataLst>
          </p:nvPr>
        </p:nvCxnSpPr>
        <p:spPr>
          <a:xfrm>
            <a:off x="1848063" y="1719925"/>
            <a:ext cx="0" cy="647203"/>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50968" name="图形"/>
          <p:cNvSpPr/>
          <p:nvPr>
            <p:custDataLst>
              <p:tags r:id="rId6"/>
            </p:custDataLst>
          </p:nvPr>
        </p:nvSpPr>
        <p:spPr>
          <a:xfrm>
            <a:off x="838200" y="2710309"/>
            <a:ext cx="10491176" cy="970093"/>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50970" name="任意多边形 22"/>
          <p:cNvSpPr/>
          <p:nvPr>
            <p:custDataLst>
              <p:tags r:id="rId7"/>
            </p:custDataLst>
          </p:nvPr>
        </p:nvSpPr>
        <p:spPr>
          <a:xfrm>
            <a:off x="10454115" y="2710309"/>
            <a:ext cx="899528" cy="938731"/>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50972" name="标题"/>
          <p:cNvSpPr txBox="1"/>
          <p:nvPr>
            <p:custDataLst>
              <p:tags r:id="rId8"/>
            </p:custDataLst>
          </p:nvPr>
        </p:nvSpPr>
        <p:spPr>
          <a:xfrm>
            <a:off x="866810" y="2777877"/>
            <a:ext cx="981429" cy="833952"/>
          </a:xfrm>
          <a:prstGeom prst="rect"/>
          <a:noFill/>
        </p:spPr>
        <p:txBody>
          <a:bodyPr anchor="ctr" bIns="0"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0974" name="正文"/>
          <p:cNvSpPr txBox="1"/>
          <p:nvPr>
            <p:custDataLst>
              <p:tags r:id="rId9"/>
            </p:custDataLst>
          </p:nvPr>
        </p:nvSpPr>
        <p:spPr>
          <a:xfrm>
            <a:off x="1940588" y="2777877"/>
            <a:ext cx="9388503" cy="834664"/>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跨部门跨企业风险管理的必要性：由于企业内各个部门和业务单元之间的联系日益紧密，跨部门跨企业风险管理成为企业未来发展的必然趋势。</a:t>
            </a:r>
            <a:endParaRPr altLang="en-US" dirty="0" sz="1600" lang="zh-CN">
              <a:solidFill>
                <a:schemeClr val="tx1">
                  <a:lumMod val="65000"/>
                  <a:lumOff val="35000"/>
                </a:schemeClr>
              </a:solidFill>
              <a:latin typeface="+中文正文" charset="0"/>
            </a:endParaRPr>
          </a:p>
        </p:txBody>
      </p:sp>
      <p:cxnSp>
        <p:nvCxnSpPr>
          <p:cNvPr id="3145973" name="直接连接符 49"/>
          <p:cNvCxnSpPr>
            <a:cxnSpLocks/>
          </p:cNvCxnSpPr>
          <p:nvPr>
            <p:custDataLst>
              <p:tags r:id="rId10"/>
            </p:custDataLst>
          </p:nvPr>
        </p:nvCxnSpPr>
        <p:spPr>
          <a:xfrm>
            <a:off x="1848063" y="2871011"/>
            <a:ext cx="0" cy="647203"/>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50976" name="图形"/>
          <p:cNvSpPr/>
          <p:nvPr>
            <p:custDataLst>
              <p:tags r:id="rId11"/>
            </p:custDataLst>
          </p:nvPr>
        </p:nvSpPr>
        <p:spPr>
          <a:xfrm>
            <a:off x="838200" y="3862003"/>
            <a:ext cx="10491176" cy="970093"/>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50978" name="任意多边形 22"/>
          <p:cNvSpPr/>
          <p:nvPr>
            <p:custDataLst>
              <p:tags r:id="rId12"/>
            </p:custDataLst>
          </p:nvPr>
        </p:nvSpPr>
        <p:spPr>
          <a:xfrm>
            <a:off x="10454115" y="3862003"/>
            <a:ext cx="899528" cy="938731"/>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50980" name="标题"/>
          <p:cNvSpPr txBox="1"/>
          <p:nvPr>
            <p:custDataLst>
              <p:tags r:id="rId13"/>
            </p:custDataLst>
          </p:nvPr>
        </p:nvSpPr>
        <p:spPr>
          <a:xfrm>
            <a:off x="866810" y="3929571"/>
            <a:ext cx="981429" cy="833952"/>
          </a:xfrm>
          <a:prstGeom prst="rect"/>
          <a:noFill/>
        </p:spPr>
        <p:txBody>
          <a:bodyPr anchor="ctr" bIns="0"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0982" name="正文"/>
          <p:cNvSpPr txBox="1"/>
          <p:nvPr>
            <p:custDataLst>
              <p:tags r:id="rId14"/>
            </p:custDataLst>
          </p:nvPr>
        </p:nvSpPr>
        <p:spPr>
          <a:xfrm>
            <a:off x="1940588" y="3929571"/>
            <a:ext cx="9388503" cy="834664"/>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跨部门跨企业风险管理的实施策略：通过建立统一的风险管理框架、制定统一的风险管理流程、加强跨部门跨企业的沟通和协作等方式，实现对企业整体风险的全面管理和有效控制。</a:t>
            </a:r>
            <a:endParaRPr altLang="en-US" dirty="0" sz="1600" lang="zh-CN">
              <a:solidFill>
                <a:schemeClr val="tx1">
                  <a:lumMod val="65000"/>
                  <a:lumOff val="35000"/>
                </a:schemeClr>
              </a:solidFill>
              <a:latin typeface="+中文正文" charset="0"/>
            </a:endParaRPr>
          </a:p>
        </p:txBody>
      </p:sp>
      <p:cxnSp>
        <p:nvCxnSpPr>
          <p:cNvPr id="3145975" name="直接连接符 66"/>
          <p:cNvCxnSpPr>
            <a:cxnSpLocks/>
          </p:cNvCxnSpPr>
          <p:nvPr>
            <p:custDataLst>
              <p:tags r:id="rId15"/>
            </p:custDataLst>
          </p:nvPr>
        </p:nvCxnSpPr>
        <p:spPr>
          <a:xfrm>
            <a:off x="1848063" y="4022705"/>
            <a:ext cx="0" cy="647203"/>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50984" name="图形"/>
          <p:cNvSpPr/>
          <p:nvPr>
            <p:custDataLst>
              <p:tags r:id="rId16"/>
            </p:custDataLst>
          </p:nvPr>
        </p:nvSpPr>
        <p:spPr>
          <a:xfrm>
            <a:off x="838200" y="5013089"/>
            <a:ext cx="10491176" cy="970093"/>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50986" name="任意多边形 22"/>
          <p:cNvSpPr/>
          <p:nvPr>
            <p:custDataLst>
              <p:tags r:id="rId17"/>
            </p:custDataLst>
          </p:nvPr>
        </p:nvSpPr>
        <p:spPr>
          <a:xfrm>
            <a:off x="10454115" y="5013089"/>
            <a:ext cx="899528" cy="938731"/>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50988" name="标题"/>
          <p:cNvSpPr txBox="1"/>
          <p:nvPr>
            <p:custDataLst>
              <p:tags r:id="rId18"/>
            </p:custDataLst>
          </p:nvPr>
        </p:nvSpPr>
        <p:spPr>
          <a:xfrm>
            <a:off x="866810" y="5081265"/>
            <a:ext cx="981429" cy="833952"/>
          </a:xfrm>
          <a:prstGeom prst="rect"/>
          <a:noFill/>
        </p:spPr>
        <p:txBody>
          <a:bodyPr anchor="ctr" bIns="0"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0990" name="正文"/>
          <p:cNvSpPr txBox="1"/>
          <p:nvPr>
            <p:custDataLst>
              <p:tags r:id="rId19"/>
            </p:custDataLst>
          </p:nvPr>
        </p:nvSpPr>
        <p:spPr>
          <a:xfrm>
            <a:off x="1940588" y="5081265"/>
            <a:ext cx="9388503" cy="834664"/>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跨部门跨企业风险管理的挑战与应对：在实施过程中可能会遇到各种挑战，如不同部门之间的利益冲突、信息不对称等，需要采取相应的应对措施，以确保跨部门跨企业风险管理的顺利实施。</a:t>
            </a:r>
            <a:endParaRPr altLang="en-US" dirty="0" sz="1600" lang="zh-CN">
              <a:solidFill>
                <a:schemeClr val="tx1">
                  <a:lumMod val="65000"/>
                  <a:lumOff val="35000"/>
                </a:schemeClr>
              </a:solidFill>
              <a:latin typeface="+中文正文" charset="0"/>
            </a:endParaRPr>
          </a:p>
        </p:txBody>
      </p:sp>
      <p:cxnSp>
        <p:nvCxnSpPr>
          <p:cNvPr id="3145977" name="直接连接符 78"/>
          <p:cNvCxnSpPr>
            <a:cxnSpLocks/>
          </p:cNvCxnSpPr>
          <p:nvPr>
            <p:custDataLst>
              <p:tags r:id="rId20"/>
            </p:custDataLst>
          </p:nvPr>
        </p:nvCxnSpPr>
        <p:spPr>
          <a:xfrm>
            <a:off x="1848063" y="5174399"/>
            <a:ext cx="0" cy="647203"/>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45" name=""/>
        <p:cNvGrpSpPr/>
        <p:nvPr/>
      </p:nvGrpSpPr>
      <p:grpSpPr>
        <a:xfrm>
          <a:off x="0" y="0"/>
          <a:ext cx="0" cy="0"/>
          <a:chOff x="0" y="0"/>
          <a:chExt cx="0" cy="0"/>
        </a:xfrm>
      </p:grpSpPr>
      <p:sp>
        <p:nvSpPr>
          <p:cNvPr id="1051030" name="标题 1"/>
          <p:cNvSpPr>
            <a:spLocks noGrp="1"/>
          </p:cNvSpPr>
          <p:nvPr>
            <p:ph type="title"/>
          </p:nvPr>
        </p:nvSpPr>
        <p:spPr/>
        <p:txBody>
          <a:bodyPr/>
          <a:p>
            <a:r>
              <a:rPr altLang="en-US" lang="zh-CN"/>
              <a:t>社会责任与风险管理相结合</a:t>
            </a:r>
            <a:endParaRPr altLang="en-US" lang="zh-CN"/>
          </a:p>
        </p:txBody>
      </p:sp>
      <p:sp>
        <p:nvSpPr>
          <p:cNvPr id="1051032"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34"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36"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38"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40"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8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042"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44"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46"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8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048"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8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98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050"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52"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54"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9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056"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9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058"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9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060"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062"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064"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066"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068"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社会责任是企业风险管理的重要组成部分</a:t>
            </a:r>
            <a:endParaRPr altLang="en-US" dirty="0" sz="1200" lang="zh-CN" spc="150">
              <a:solidFill>
                <a:schemeClr val="tx1">
                  <a:lumMod val="65000"/>
                  <a:lumOff val="35000"/>
                </a:schemeClr>
              </a:solidFill>
              <a:latin typeface="+mn-ea"/>
              <a:sym typeface="+mn-ea"/>
            </a:endParaRPr>
          </a:p>
        </p:txBody>
      </p:sp>
      <p:sp>
        <p:nvSpPr>
          <p:cNvPr id="1051070"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未来趋势：社会责任与风险管理将更加紧密结合</a:t>
            </a:r>
            <a:endParaRPr altLang="en-US" dirty="0" sz="1200" lang="zh-CN" spc="150">
              <a:solidFill>
                <a:schemeClr val="tx1">
                  <a:lumMod val="65000"/>
                  <a:lumOff val="35000"/>
                </a:schemeClr>
              </a:solidFill>
              <a:latin typeface="+mn-ea"/>
              <a:sym typeface="+mn-ea"/>
            </a:endParaRPr>
          </a:p>
        </p:txBody>
      </p:sp>
      <p:sp>
        <p:nvSpPr>
          <p:cNvPr id="1051072"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社会责任与风险管理相结合的挑战与机遇</a:t>
            </a:r>
            <a:endParaRPr altLang="en-US" dirty="0" sz="1200" lang="zh-CN" spc="150">
              <a:solidFill>
                <a:schemeClr val="tx1">
                  <a:lumMod val="65000"/>
                  <a:lumOff val="35000"/>
                </a:schemeClr>
              </a:solidFill>
              <a:latin typeface="+mn-ea"/>
              <a:sym typeface="+mn-ea"/>
            </a:endParaRPr>
          </a:p>
        </p:txBody>
      </p:sp>
      <p:sp>
        <p:nvSpPr>
          <p:cNvPr id="1051074"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社会责任与风险管理相结合的实践案例</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53" name=""/>
        <p:cNvGrpSpPr/>
        <p:nvPr/>
      </p:nvGrpSpPr>
      <p:grpSpPr>
        <a:xfrm>
          <a:off x="0" y="0"/>
          <a:ext cx="0" cy="0"/>
          <a:chOff x="0" y="0"/>
          <a:chExt cx="0" cy="0"/>
        </a:xfrm>
      </p:grpSpPr>
      <p:sp>
        <p:nvSpPr>
          <p:cNvPr id="1051114" name="副标题"/>
          <p:cNvSpPr>
            <a:spLocks noGrp="1"/>
          </p:cNvSpPr>
          <p:nvPr>
            <p:ph type="subTitle" idx="1"/>
            <p:custDataLst>
              <p:tags r:id="rId1"/>
            </p:custDataLst>
          </p:nvPr>
        </p:nvSpPr>
        <p:spPr/>
        <p:txBody>
          <a:bodyPr>
            <a:normAutofit lnSpcReduction="10000"/>
          </a:bodyPr>
          <a:p>
            <a:r>
              <a:rPr altLang="zh-CN" lang="en-US"/>
              <a:t>Thank you</a:t>
            </a:r>
            <a:endParaRPr altLang="zh-CN" lang="en-US"/>
          </a:p>
        </p:txBody>
      </p:sp>
      <p:sp>
        <p:nvSpPr>
          <p:cNvPr id="1051116" name="公司名"/>
          <p:cNvSpPr>
            <a:spLocks noGrp="1"/>
          </p:cNvSpPr>
          <p:nvPr>
            <p:ph type="body" sz="quarter" idx="13"/>
            <p:custDataLst>
              <p:tags r:id="rId2"/>
            </p:custDataLst>
          </p:nvPr>
        </p:nvSpPr>
        <p:spPr/>
        <p:txBody>
          <a:bodyPr/>
          <a:p>
            <a:r>
              <a:rPr altLang="en-US" lang="zh-CN"/>
              <a:t>xxx学院</a:t>
            </a:r>
            <a:endParaRPr altLang="en-US" lang="zh-CN"/>
          </a:p>
        </p:txBody>
      </p:sp>
      <p:sp>
        <p:nvSpPr>
          <p:cNvPr id="1051118" name="标题 1"/>
          <p:cNvSpPr>
            <a:spLocks noGrp="1"/>
          </p:cNvSpPr>
          <p:nvPr>
            <p:ph type="ctrTitle"/>
            <p:custDataLst>
              <p:tags r:id="rId3"/>
            </p:custDataLst>
          </p:nvPr>
        </p:nvSpPr>
        <p:spPr/>
        <p:txBody>
          <a:bodyPr/>
          <a:p>
            <a:r>
              <a:rPr altLang="en-US" lang="zh-CN"/>
              <a:t>感谢观看</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3.0"/>
  <p:tag name="KSO_WM_BEAUTIFY_FLAG" val="#wm#"/>
  <p:tag name="KSO_WM_UNIT_PRESET_TEXT" val="公司名占位符"/>
  <p:tag name="KSO_WM_UNIT_NOCLEAR" val="0"/>
  <p:tag name="KSO_WM_UNIT_VALUE" val="11"/>
  <p:tag name="KSO_WM_UNIT_TYPE" val="f"/>
  <p:tag name="KSO_WM_UNIT_INDEX" val="1"/>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2"/>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3.0"/>
  <p:tag name="KSO_WM_UNIT_TYPE" val="i"/>
  <p:tag name="KSO_WM_UNIT_INDEX" val="5"/>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3.0"/>
  <p:tag name="KSO_WM_UNIT_TYPE" val="i"/>
  <p:tag name="KSO_WM_UNIT_INDEX" val="6"/>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3.0"/>
  <p:tag name="KSO_WM_UNIT_TYPE" val="i"/>
  <p:tag name="KSO_WM_UNIT_INDEX" val="7"/>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3.0"/>
  <p:tag name="KSO_WM_UNIT_TYPE" val="i"/>
  <p:tag name="KSO_WM_UNIT_INDEX" val="8"/>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3.0"/>
  <p:tag name="KSO_WM_UNIT_TYPE" val="i"/>
  <p:tag name="KSO_WM_UNIT_INDEX" val="9"/>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3.0"/>
  <p:tag name="KSO_WM_BEAUTIFY_FLAG" val="#wm#"/>
  <p:tag name="KSO_WM_UNIT_NOCLEAR" val="0"/>
  <p:tag name="KSO_WM_UNIT_SUBTYPE" val="c"/>
  <p:tag name="KSO_WM_UNIT_PRESET_TEXT" val="日期时间占位符"/>
  <p:tag name="KSO_WM_UNIT_VALUE" val="12"/>
  <p:tag name="KSO_WM_UNIT_TYPE" val="f"/>
  <p:tag name="KSO_WM_UNIT_INDEX" val="3"/>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UNIT_TYPE" val="i"/>
  <p:tag name="KSO_WM_UNIT_INDEX" val="1"/>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UNIT_TYPE" val="i"/>
  <p:tag name="KSO_WM_UNIT_INDEX" val="3"/>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3.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3.0"/>
  <p:tag name="KSO_WM_UNIT_TYPE" val="i"/>
  <p:tag name="KSO_WM_UNIT_INDEX" val="4"/>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3.0"/>
  <p:tag name="KSO_WM_UNIT_TYPE" val="i"/>
  <p:tag name="KSO_WM_UNIT_INDEX" val="5"/>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3.0"/>
  <p:tag name="KSO_WM_UNIT_TYPE" val="i"/>
  <p:tag name="KSO_WM_UNIT_INDEX" val="6"/>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UNIT_TYPE" val="i"/>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f*1"/>
  <p:tag name="KSO_WM_UNIT_LAYERLEVEL" val="1"/>
  <p:tag name="KSO_WM_TAG_VERSION" val="3.0"/>
  <p:tag name="KSO_WM_BEAUTIFY_FLAG" val="#wm#"/>
  <p:tag name="KSO_WM_UNIT_SUBTYPE" val="a"/>
  <p:tag name="KSO_WM_UNIT_PRESET_TEXT" val="单击此处编辑母版文本样式"/>
  <p:tag name="KSO_WM_UNIT_NOCLEAR" val="0"/>
  <p:tag name="KSO_WM_UNIT_VALUE" val="29"/>
  <p:tag name="KSO_WM_UNIT_TYPE" val="f"/>
  <p:tag name="KSO_WM_UNIT_INDEX" val="1"/>
</p:tagLst>
</file>

<file path=ppt/tags/tag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UNIT_TYPE" val="i"/>
  <p:tag name="KSO_WM_UNIT_INDEX" val="2"/>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UNIT_TYPE" val="i"/>
  <p:tag name="KSO_WM_UNIT_INDEX" val="3"/>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UNIT_TYPE" val="i"/>
  <p:tag name="KSO_WM_UNIT_INDEX" val="4"/>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UNIT_TYPE" val="i"/>
  <p:tag name="KSO_WM_UNIT_INDEX" val="5"/>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273"/>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273"/>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3.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l_h_f"/>
  <p:tag name="KSO_WM_UNIT_INDEX" val="1_1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3.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l_h_f"/>
  <p:tag name="KSO_WM_UNIT_INDEX" val="1_2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3.0"/>
  <p:tag name="KSO_WM_UNIT_TYPE" val="i"/>
  <p:tag name="KSO_WM_UNIT_INDEX" val="1"/>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3.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3.0"/>
  <p:tag name="KSO_WM_UNIT_TYPE" val="i"/>
  <p:tag name="KSO_WM_UNIT_INDEX" val="3"/>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3.0"/>
  <p:tag name="KSO_WM_UNIT_TYPE" val="i"/>
  <p:tag name="KSO_WM_UNIT_INDEX" val="4"/>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3.0"/>
  <p:tag name="KSO_WM_UNIT_TYPE" val="i"/>
  <p:tag name="KSO_WM_UNIT_INDEX" val="5"/>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6"/>
  <p:tag name="KSO_WM_UNIT_LAYERLEVEL" val="1"/>
  <p:tag name="KSO_WM_TAG_VERSION" val="3.0"/>
  <p:tag name="KSO_WM_BEAUTIFY_FLAG" val="#wm#"/>
  <p:tag name="KSO_WM_UNIT_PRESET_TEXT" val="公司名占位符"/>
  <p:tag name="KSO_WM_UNIT_NOCLEAR" val="0"/>
  <p:tag name="KSO_WM_UNIT_VALUE" val="10"/>
  <p:tag name="KSO_WM_UNIT_TYPE" val="f"/>
  <p:tag name="KSO_WM_UNIT_INDEX" val="6"/>
  <p:tag name="KSO_WM_UNIT_SUBTYPE" val="g"/>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3.0"/>
  <p:tag name="KSO_WM_UNIT_TYPE" val="i"/>
  <p:tag name="KSO_WM_UNIT_INDEX" val="6"/>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3.0"/>
  <p:tag name="KSO_WM_UNIT_TYPE" val="i"/>
  <p:tag name="KSO_WM_UNIT_INDEX" val="7"/>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3.0"/>
  <p:tag name="KSO_WM_UNIT_TYPE" val="i"/>
  <p:tag name="KSO_WM_UNIT_INDEX" val="8"/>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3.0"/>
  <p:tag name="KSO_WM_UNIT_TYPE" val="i"/>
  <p:tag name="KSO_WM_UNIT_INDEX" val="9"/>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3.0"/>
  <p:tag name="KSO_WM_UNIT_TYPE" val="i"/>
  <p:tag name="KSO_WM_UNIT_INDEX" val="10"/>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24"/>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24"/>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3.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3.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3.0"/>
  <p:tag name="KSO_WM_UNIT_TYPE" val="i"/>
  <p:tag name="KSO_WM_UNIT_INDEX" val="5"/>
</p:tagLst>
</file>

<file path=ppt/tags/tag9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24"/>
  <p:tag name="KSO_WM_TEMPLATE_THUMBS_INDEX" val="1、9"/>
</p:tagLst>
</file>

<file path=ppt/tags/tag99.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24_1*b*1"/>
  <p:tag name="KSO_WM_TEMPLATE_CATEGORY" val="custom"/>
  <p:tag name="KSO_WM_TEMPLATE_INDEX" val="20231224"/>
  <p:tag name="KSO_WM_UNIT_LAYERLEVEL" val="1"/>
  <p:tag name="KSO_WM_TAG_VERSION" val="3.0"/>
  <p:tag name="KSO_WM_BEAUTIFY_FLAG" val="#wm#"/>
  <p:tag name="KSO_WM_UNIT_PRESET_TEXT" val="单击此处添加副标题"/>
</p:tagLst>
</file>

<file path=ppt/tags/tag100.xml><?xml version="1.0" encoding="utf-8"?>
<p:tagLst xmlns:p="http://schemas.openxmlformats.org/presentationml/2006/main">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1224_1*f*3"/>
  <p:tag name="KSO_WM_TEMPLATE_CATEGORY" val="custom"/>
  <p:tag name="KSO_WM_TEMPLATE_INDEX" val="20231224"/>
  <p:tag name="KSO_WM_UNIT_LAYERLEVEL" val="1"/>
  <p:tag name="KSO_WM_TAG_VERSION" val="3.0"/>
  <p:tag name="KSO_WM_BEAUTIFY_FLAG" val="#wm#"/>
  <p:tag name="KSO_WM_UNIT_SUBTYPE" val="g"/>
  <p:tag name="KSO_WM_UNIT_PRESET_TEXT" val="稻壳学院"/>
</p:tagLst>
</file>

<file path=ppt/tags/tag101.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1224_1*f*1"/>
  <p:tag name="KSO_WM_TEMPLATE_CATEGORY" val="custom"/>
  <p:tag name="KSO_WM_TEMPLATE_INDEX" val="20231224"/>
  <p:tag name="KSO_WM_UNIT_LAYERLEVEL" val="1"/>
  <p:tag name="KSO_WM_TAG_VERSION" val="3.0"/>
  <p:tag name="KSO_WM_BEAUTIFY_FLAG" val="#wm#"/>
  <p:tag name="KSO_WM_UNIT_PRESET_TEXT" val="20XX/01/01"/>
</p:tagLst>
</file>

<file path=ppt/tags/tag102.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1224_1*f*2"/>
  <p:tag name="KSO_WM_TEMPLATE_CATEGORY" val="custom"/>
  <p:tag name="KSO_WM_TEMPLATE_INDEX" val="20231224"/>
  <p:tag name="KSO_WM_UNIT_LAYERLEVEL" val="1"/>
  <p:tag name="KSO_WM_TAG_VERSION" val="3.0"/>
  <p:tag name="KSO_WM_BEAUTIFY_FLAG" val="#wm#"/>
  <p:tag name="KSO_WM_UNIT_PRESET_TEXT" val="汇报人：WPS"/>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224_1*a*1"/>
  <p:tag name="KSO_WM_TEMPLATE_CATEGORY" val="custom"/>
  <p:tag name="KSO_WM_TEMPLATE_INDEX" val="20231224"/>
  <p:tag name="KSO_WM_UNIT_LAYERLEVEL" val="1"/>
  <p:tag name="KSO_WM_TAG_VERSION" val="3.0"/>
  <p:tag name="KSO_WM_BEAUTIFY_FLAG" val="#wm#"/>
  <p:tag name="KSO_WM_UNIT_VALUE" val="14"/>
  <p:tag name="KSO_WM_UNIT_PRESET_TEXT" val="单击此处 添加文档标题"/>
</p:tagLst>
</file>

<file path=ppt/tags/tag104.xml><?xml version="1.0" encoding="utf-8"?>
<p:tagLst xmlns:p="http://schemas.openxmlformats.org/presentationml/2006/main">
  <p:tag name="KSO_WM_SLIDE_ID" val="custom20231224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24"/>
  <p:tag name="KSO_WM_SLIDE_LAYOUT" val="a_b_f"/>
  <p:tag name="KSO_WM_SLIDE_LAYOUT_CNT" val="1_1_3"/>
  <p:tag name="KSO_WM_SLIDE_TYPE" val="title"/>
  <p:tag name="KSO_WM_SLIDE_SUBTYPE" val="pureTxt"/>
  <p:tag name="KSO_WM_TEMPLATE_THUMBS_INDEX" val="1、9"/>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6*a*1"/>
  <p:tag name="KSO_WM_TEMPLATE_CATEGORY" val="custom"/>
  <p:tag name="KSO_WM_TEMPLATE_INDEX" val="20231224"/>
  <p:tag name="KSO_WM_UNIT_LAYERLEVEL" val="1"/>
  <p:tag name="KSO_WM_TAG_VERSION" val="3.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6*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1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1_1"/>
  <p:tag name="KSO_WM_DIAGRAM_VERSION" val="3"/>
  <p:tag name="KSO_WM_DIAGRAM_COLOR_TRICK" val="1"/>
  <p:tag name="KSO_WM_DIAGRAM_COLOR_TEXT_CAN_REMOVE" val="n"/>
  <p:tag name="KSO_WM_UNIT_PRESET_TEXT" val="01.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1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1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1_2"/>
  <p:tag name="KSO_WM_TEMPLATE_CATEGORY" val="custom"/>
  <p:tag name="KSO_WM_TEMPLATE_INDEX" val="20231224"/>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2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2_1"/>
  <p:tag name="KSO_WM_DIAGRAM_VERSION" val="3"/>
  <p:tag name="KSO_WM_DIAGRAM_COLOR_TRICK" val="1"/>
  <p:tag name="KSO_WM_DIAGRAM_COLOR_TEXT_CAN_REMOVE" val="n"/>
  <p:tag name="KSO_WM_UNIT_PRESET_TEXT" val="02.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2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2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2_2"/>
  <p:tag name="KSO_WM_TEMPLATE_CATEGORY" val="custom"/>
  <p:tag name="KSO_WM_TEMPLATE_INDEX" val="20231224"/>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3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3_1"/>
  <p:tag name="KSO_WM_DIAGRAM_VERSION" val="3"/>
  <p:tag name="KSO_WM_DIAGRAM_COLOR_TRICK" val="1"/>
  <p:tag name="KSO_WM_DIAGRAM_COLOR_TEXT_CAN_REMOVE" val="n"/>
  <p:tag name="KSO_WM_UNIT_PRESET_TEXT" val="03.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3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3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3_2"/>
  <p:tag name="KSO_WM_TEMPLATE_CATEGORY" val="custom"/>
  <p:tag name="KSO_WM_TEMPLATE_INDEX" val="20231224"/>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4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4_1"/>
  <p:tag name="KSO_WM_DIAGRAM_VERSION" val="3"/>
  <p:tag name="KSO_WM_DIAGRAM_COLOR_TRICK" val="1"/>
  <p:tag name="KSO_WM_DIAGRAM_COLOR_TEXT_CAN_REMOVE" val="n"/>
  <p:tag name="KSO_WM_UNIT_PRESET_TEXT" val="04.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4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4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4_2"/>
  <p:tag name="KSO_WM_TEMPLATE_CATEGORY" val="custom"/>
  <p:tag name="KSO_WM_TEMPLATE_INDEX" val="20231224"/>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5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5_1"/>
  <p:tag name="KSO_WM_DIAGRAM_VERSION" val="3"/>
  <p:tag name="KSO_WM_DIAGRAM_COLOR_TRICK" val="1"/>
  <p:tag name="KSO_WM_DIAGRAM_COLOR_TEXT_CAN_REMOVE" val="n"/>
  <p:tag name="KSO_WM_UNIT_PRESET_TEXT" val="05.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5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5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5_2"/>
  <p:tag name="KSO_WM_TEMPLATE_CATEGORY" val="custom"/>
  <p:tag name="KSO_WM_TEMPLATE_INDEX" val="20231224"/>
  <p:tag name="KSO_WM_UNIT_LAYERLEVEL" val="1_1_1"/>
  <p:tag name="KSO_WM_TAG_VERSION" val="3.0"/>
  <p:tag name="KSO_WM_DIAGRAM_GROUP_CODE" val="l1-1"/>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6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6_1"/>
  <p:tag name="KSO_WM_DIAGRAM_VERSION" val="3"/>
  <p:tag name="KSO_WM_DIAGRAM_COLOR_TRICK" val="1"/>
  <p:tag name="KSO_WM_DIAGRAM_COLOR_TEXT_CAN_REMOVE" val="n"/>
  <p:tag name="KSO_WM_UNIT_PRESET_TEXT" val="06.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6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6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6_2"/>
  <p:tag name="KSO_WM_TEMPLATE_CATEGORY" val="custom"/>
  <p:tag name="KSO_WM_TEMPLATE_INDEX" val="20231224"/>
  <p:tag name="KSO_WM_UNIT_LAYERLEVEL" val="1_1_1"/>
  <p:tag name="KSO_WM_TAG_VERSION" val="3.0"/>
  <p:tag name="KSO_WM_DIAGRAM_GROUP_CODE" val="l1-1"/>
  <p:tag name="KSO_WM_UNIT_TYPE" val="l_h_i"/>
  <p:tag name="KSO_WM_UNIT_INDEX" val="1_6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5.xml><?xml version="1.0" encoding="utf-8"?>
<p:tagLst xmlns:p="http://schemas.openxmlformats.org/presentationml/2006/main">
  <p:tag name="KSO_WM_SLIDE_ID" val="custom20231224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24"/>
  <p:tag name="KSO_WM_SLIDE_LAYOUT" val="a_b_l"/>
  <p:tag name="KSO_WM_SLIDE_LAYOUT_CNT" val="1_1_1"/>
  <p:tag name="KSO_WM_SLIDE_TYPE" val="contents"/>
  <p:tag name="KSO_WM_SLIDE_SUBTYPE" val="diag"/>
  <p:tag name="KSO_WM_DIAGRAM_GROUP_CODE" val="l1-1"/>
  <p:tag name="KSO_WM_SLIDE_DIAGTYPE" val="l"/>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2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1"/>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29.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3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2"/>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33.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3_3*l_h_i*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3_3*l_h_f*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3_3*l_h_a*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3_3*l_h_f*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3_3*l_h_a*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3_3*l_h_f*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3_3*l_h_a*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3_3*l_h_f*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3_3*l_h_a*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7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3"/>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77.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24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4"/>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250.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29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5"/>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294.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5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5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5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6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6_1"/>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6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6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6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6_2"/>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35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6"/>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360.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36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40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7"/>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410.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1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2_3*l_h_i*1_1_3"/>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3"/>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2_3*l_h_a*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2_3*l_h_f*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2_3*l_h_i*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2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2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2_3*l_h_a*1_2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2_3*l_h_f*1_2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2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3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3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2_3*l_h_a*1_3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2_3*l_h_f*1_3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3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4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4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2_3*l_h_a*1_4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2_3*l_h_f*1_4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4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Thank you"/>
</p:tagLst>
</file>

<file path=ppt/tags/tag5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f*1"/>
  <p:tag name="KSO_WM_TEMPLATE_CATEGORY" val="custom"/>
  <p:tag name="KSO_WM_TEMPLATE_INDEX" val="20231224"/>
  <p:tag name="KSO_WM_UNIT_LAYERLEVEL" val="1"/>
  <p:tag name="KSO_WM_TAG_VERSION" val="3.0"/>
  <p:tag name="KSO_WM_BEAUTIFY_FLAG" val="#wm#"/>
  <p:tag name="KSO_WM_UNIT_NOCLEAR" val="0"/>
  <p:tag name="KSO_WM_UNIT_VALUE" val="8"/>
  <p:tag name="KSO_WM_UNIT_TYPE" val="f"/>
  <p:tag name="KSO_WM_UNIT_INDEX" val="1"/>
  <p:tag name="KSO_WM_UNIT_SUBTYPE" val="g"/>
  <p:tag name="KSO_WM_UNIT_PRESET_TEXT" val="稻壳学院"/>
</p:tagLst>
</file>

<file path=ppt/tags/tag5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504.xml><?xml version="1.0" encoding="utf-8"?>
<p:tagLst xmlns:p="http://schemas.openxmlformats.org/presentationml/2006/main">
  <p:tag name="KSO_WM_SLIDE_ID" val="custom20231224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24"/>
  <p:tag name="KSO_WM_SLIDE_TYPE" val="endPage"/>
  <p:tag name="KSO_WM_SLIDE_SUBTYPE" val="pureTxt"/>
  <p:tag name="KSO_WM_SLIDE_LAYOUT" val="a_b_f"/>
  <p:tag name="KSO_WM_SLIDE_LAYOUT_CNT" val="1_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7.30  /2">
      <a:dk1>
        <a:srgbClr val="333333"/>
      </a:dk1>
      <a:lt1>
        <a:srgbClr val="FFFFFF"/>
      </a:lt1>
      <a:dk2>
        <a:srgbClr val="000000"/>
      </a:dk2>
      <a:lt2>
        <a:srgbClr val="F4FEF8"/>
      </a:lt2>
      <a:accent1>
        <a:srgbClr val="14D663"/>
      </a:accent1>
      <a:accent2>
        <a:srgbClr val="FFCC00"/>
      </a:accent2>
      <a:accent3>
        <a:srgbClr val="1ECBF6"/>
      </a:accent3>
      <a:accent4>
        <a:srgbClr val="9AD02A"/>
      </a:accent4>
      <a:accent5>
        <a:srgbClr val="E94520"/>
      </a:accent5>
      <a:accent6>
        <a:srgbClr val="F37F3F"/>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M973Q</dc:creator>
  <dcterms:created xsi:type="dcterms:W3CDTF">2023-12-19T19:04:08Z</dcterms:created>
  <dcterms:modified xsi:type="dcterms:W3CDTF">2023-12-19T19:04:08Z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9d18380cd94f40a78bb0948ccd8bac22_21</vt:lpwstr>
  </property>
</Properties>
</file>