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2372" r:id="rId1"/>
    <p:sldMasterId id="2147492409" r:id="rId2"/>
  </p:sldMasterIdLst>
  <p:notesMasterIdLst>
    <p:notesMasterId r:id="rId3"/>
  </p:notesMasterIdLst>
  <p:sldIdLst>
    <p:sldId id="4263" r:id="rId4"/>
    <p:sldId id="4267" r:id="rId5"/>
    <p:sldId id="4271" r:id="rId6"/>
    <p:sldId id="4274" r:id="rId7"/>
    <p:sldId id="4277" r:id="rId8"/>
    <p:sldId id="4280" r:id="rId9"/>
    <p:sldId id="4283" r:id="rId10"/>
    <p:sldId id="4286" r:id="rId11"/>
    <p:sldId id="4289" r:id="rId12"/>
    <p:sldId id="4292" r:id="rId13"/>
    <p:sldId id="4295" r:id="rId14"/>
    <p:sldId id="4298" r:id="rId15"/>
    <p:sldId id="4301" r:id="rId16"/>
    <p:sldId id="4304" r:id="rId17"/>
    <p:sldId id="4307" r:id="rId18"/>
    <p:sldId id="4310" r:id="rId19"/>
    <p:sldId id="4313" r:id="rId20"/>
    <p:sldId id="4316" r:id="rId21"/>
    <p:sldId id="4319" r:id="rId22"/>
    <p:sldId id="4322" r:id="rId23"/>
    <p:sldId id="4325" r:id="rId24"/>
    <p:sldId id="4328" r:id="rId25"/>
    <p:sldId id="4331" r:id="rId26"/>
    <p:sldId id="4334" r:id="rId27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tableStyles" Target="tableStyles.xml"/><Relationship Id="rId29" Type="http://schemas.openxmlformats.org/officeDocument/2006/relationships/presProps" Target="presProps.xml"/><Relationship Id="rId30" Type="http://schemas.openxmlformats.org/officeDocument/2006/relationships/viewProps" Target="viewProps.xml"/><Relationship Id="rId31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2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4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6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jpeg"/><Relationship Id="rId3" Type="http://schemas.openxmlformats.org/officeDocument/2006/relationships/tags" Target="../tags/tag2.xml"/><Relationship Id="rId4" Type="http://schemas.openxmlformats.org/officeDocument/2006/relationships/image" Target="../media/image2.png"/><Relationship Id="rId5" Type="http://schemas.openxmlformats.org/officeDocument/2006/relationships/tags" Target="../tags/tag3.xml"/><Relationship Id="rId6" Type="http://schemas.openxmlformats.org/officeDocument/2006/relationships/tags" Target="../tags/tag4.xml"/><Relationship Id="rId7" Type="http://schemas.openxmlformats.org/officeDocument/2006/relationships/tags" Target="../tags/tag5.xml"/><Relationship Id="rId8" Type="http://schemas.openxmlformats.org/officeDocument/2006/relationships/tags" Target="../tags/tag6.xml"/><Relationship Id="rId9" Type="http://schemas.openxmlformats.org/officeDocument/2006/relationships/tags" Target="../tags/tag7.xml"/><Relationship Id="rId10" Type="http://schemas.openxmlformats.org/officeDocument/2006/relationships/tags" Target="../tags/tag8.xml"/><Relationship Id="rId11" Type="http://schemas.openxmlformats.org/officeDocument/2006/relationships/tags" Target="../tags/tag9.xml"/><Relationship Id="rId12" Type="http://schemas.openxmlformats.org/officeDocument/2006/relationships/tags" Target="../tags/tag10.xml"/><Relationship Id="rId1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1.xml"/><Relationship Id="rId2" Type="http://schemas.openxmlformats.org/officeDocument/2006/relationships/tags" Target="../tags/tag12.xml"/><Relationship Id="rId3" Type="http://schemas.openxmlformats.org/officeDocument/2006/relationships/tags" Target="../tags/tag13.xml"/><Relationship Id="rId4" Type="http://schemas.openxmlformats.org/officeDocument/2006/relationships/tags" Target="../tags/tag14.xml"/><Relationship Id="rId5" Type="http://schemas.openxmlformats.org/officeDocument/2006/relationships/tags" Target="../tags/tag15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6.xml"/><Relationship Id="rId2" Type="http://schemas.openxmlformats.org/officeDocument/2006/relationships/image" Target="../media/image3.jpeg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tags" Target="../tags/tag20.xml"/><Relationship Id="rId7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1.xml"/><Relationship Id="rId2" Type="http://schemas.openxmlformats.org/officeDocument/2006/relationships/image" Target="../media/image4.jpeg"/><Relationship Id="rId3" Type="http://schemas.openxmlformats.org/officeDocument/2006/relationships/tags" Target="../tags/tag22.xml"/><Relationship Id="rId4" Type="http://schemas.openxmlformats.org/officeDocument/2006/relationships/tags" Target="../tags/tag23.xml"/><Relationship Id="rId5" Type="http://schemas.openxmlformats.org/officeDocument/2006/relationships/tags" Target="../tags/tag24.xml"/><Relationship Id="rId6" Type="http://schemas.openxmlformats.org/officeDocument/2006/relationships/tags" Target="../tags/tag25.xml"/><Relationship Id="rId7" Type="http://schemas.openxmlformats.org/officeDocument/2006/relationships/tags" Target="../tags/tag26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7.xml"/><Relationship Id="rId2" Type="http://schemas.openxmlformats.org/officeDocument/2006/relationships/tags" Target="../tags/tag28.xml"/><Relationship Id="rId3" Type="http://schemas.openxmlformats.org/officeDocument/2006/relationships/tags" Target="../tags/tag29.xml"/><Relationship Id="rId4" Type="http://schemas.openxmlformats.org/officeDocument/2006/relationships/tags" Target="../tags/tag30.xml"/><Relationship Id="rId5" Type="http://schemas.openxmlformats.org/officeDocument/2006/relationships/tags" Target="../tags/tag31.xml"/><Relationship Id="rId6" Type="http://schemas.openxmlformats.org/officeDocument/2006/relationships/tags" Target="../tags/tag32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3.xml"/><Relationship Id="rId2" Type="http://schemas.openxmlformats.org/officeDocument/2006/relationships/tags" Target="../tags/tag34.xml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tags" Target="../tags/tag39.xml"/><Relationship Id="rId8" Type="http://schemas.openxmlformats.org/officeDocument/2006/relationships/tags" Target="../tags/tag40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tags" Target="../tags/tag44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5.xml"/><Relationship Id="rId2" Type="http://schemas.openxmlformats.org/officeDocument/2006/relationships/tags" Target="../tags/tag46.xml"/><Relationship Id="rId3" Type="http://schemas.openxmlformats.org/officeDocument/2006/relationships/tags" Target="../tags/tag47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48.xml"/><Relationship Id="rId2" Type="http://schemas.openxmlformats.org/officeDocument/2006/relationships/tags" Target="../tags/tag49.xml"/><Relationship Id="rId3" Type="http://schemas.openxmlformats.org/officeDocument/2006/relationships/tags" Target="../tags/tag50.xml"/><Relationship Id="rId4" Type="http://schemas.openxmlformats.org/officeDocument/2006/relationships/tags" Target="../tags/tag51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2.xml"/><Relationship Id="rId2" Type="http://schemas.openxmlformats.org/officeDocument/2006/relationships/tags" Target="../tags/tag53.xml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tags" Target="../tags/tag56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image" Target="../media/image1.jpeg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tags" Target="../tags/tag60.xml"/><Relationship Id="rId6" Type="http://schemas.openxmlformats.org/officeDocument/2006/relationships/tags" Target="../tags/tag61.xml"/><Relationship Id="rId7" Type="http://schemas.openxmlformats.org/officeDocument/2006/relationships/tags" Target="../tags/tag62.xml"/><Relationship Id="rId8" Type="http://schemas.openxmlformats.org/officeDocument/2006/relationships/tags" Target="../tags/tag63.xml"/><Relationship Id="rId9" Type="http://schemas.openxmlformats.org/officeDocument/2006/relationships/tags" Target="../tags/tag64.xml"/><Relationship Id="rId10" Type="http://schemas.openxmlformats.org/officeDocument/2006/relationships/tags" Target="../tags/tag65.xml"/><Relationship Id="rId11" Type="http://schemas.openxmlformats.org/officeDocument/2006/relationships/image" Target="../media/image2.png"/><Relationship Id="rId12" Type="http://schemas.openxmlformats.org/officeDocument/2006/relationships/tags" Target="../tags/tag66.xml"/><Relationship Id="rId13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6" descr="黑暗里有星球  描述已自动生成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 cstate="print"/>
          <a:srcRect b="9485"/>
          <a:stretch>
            <a:fillRect/>
          </a:stretch>
        </p:blipFill>
        <p:spPr>
          <a:xfrm>
            <a:off x="3425" y="0"/>
            <a:ext cx="12188575" cy="6858000"/>
          </a:xfrm>
          <a:custGeom>
            <a:avLst/>
            <a:gdLst>
              <a:gd name="connsiteX0" fmla="*/ 0 w 12188575"/>
              <a:gd name="connsiteY0" fmla="*/ 0 h 6858000"/>
              <a:gd name="connsiteX1" fmla="*/ 12188575 w 12188575"/>
              <a:gd name="connsiteY1" fmla="*/ 0 h 6858000"/>
              <a:gd name="connsiteX2" fmla="*/ 12188575 w 12188575"/>
              <a:gd name="connsiteY2" fmla="*/ 6858000 h 6858000"/>
              <a:gd name="connsiteX3" fmla="*/ 0 w 12188575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88575" h="6858000">
                <a:moveTo>
                  <a:pt x="0" y="0"/>
                </a:moveTo>
                <a:lnTo>
                  <a:pt x="12188575" y="0"/>
                </a:lnTo>
                <a:lnTo>
                  <a:pt x="12188575" y="6858000"/>
                </a:ln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2097157" name="图片 7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234986" y="1303986"/>
            <a:ext cx="1535822" cy="1510300"/>
          </a:xfrm>
          <a:prstGeom prst="rect"/>
        </p:spPr>
      </p:pic>
      <p:sp>
        <p:nvSpPr>
          <p:cNvPr id="1048670" name="标题 1"/>
          <p:cNvSpPr>
            <a:spLocks noGrp="1"/>
          </p:cNvSpPr>
          <p:nvPr>
            <p:ph type="ctrTitle"/>
            <p:custDataLst>
              <p:tags r:id="rId5"/>
            </p:custDataLst>
          </p:nvPr>
        </p:nvSpPr>
        <p:spPr>
          <a:xfrm>
            <a:off x="838199" y="1761445"/>
            <a:ext cx="6120000" cy="1800000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400">
                <a:gradFill>
                  <a:gsLst>
                    <a:gs pos="0">
                      <a:schemeClr val="tx1"/>
                    </a:gs>
                    <a:gs pos="100000">
                      <a:schemeClr val="accent3"/>
                    </a:gs>
                  </a:gsLst>
                  <a:lin ang="2700000" scaled="0"/>
                </a:gra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838199" y="3719265"/>
            <a:ext cx="6120000" cy="972000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sz="2000">
                <a:solidFill>
                  <a:schemeClr val="tx1">
                    <a:lumMod val="65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0" name="文本占位符 9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838199" y="424490"/>
            <a:ext cx="2743199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2" name="文本占位符 17"/>
          <p:cNvSpPr>
            <a:spLocks noGrp="1"/>
          </p:cNvSpPr>
          <p:nvPr>
            <p:ph type="body" sz="quarter" idx="15" hasCustomPrompt="1"/>
            <p:custDataLst>
              <p:tags r:id="rId11"/>
            </p:custDataLst>
          </p:nvPr>
        </p:nvSpPr>
        <p:spPr>
          <a:xfrm>
            <a:off x="8850824" y="424490"/>
            <a:ext cx="2743200" cy="50400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altLang="en-US" dirty="0" lang="zh-CN"/>
              <a:t>年号占位符</a:t>
            </a:r>
            <a:endParaRPr altLang="en-US" dirty="0" lang="zh-CN"/>
          </a:p>
        </p:txBody>
      </p:sp>
      <p:sp>
        <p:nvSpPr>
          <p:cNvPr id="1048684" name="文本占位符 23"/>
          <p:cNvSpPr>
            <a:spLocks noGrp="1"/>
          </p:cNvSpPr>
          <p:nvPr>
            <p:ph type="body" sz="quarter" idx="17" hasCustomPrompt="1"/>
            <p:custDataLst>
              <p:tags r:id="rId12"/>
            </p:custDataLst>
          </p:nvPr>
        </p:nvSpPr>
        <p:spPr>
          <a:xfrm>
            <a:off x="838199" y="4799265"/>
            <a:ext cx="1620000" cy="39600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2"/>
              </a:gs>
              <a:gs pos="100000">
                <a:schemeClr val="accent3"/>
              </a:gs>
            </a:gsLst>
            <a:lin ang="2700000" scaled="0"/>
          </a:gra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200">
                <a:solidFill>
                  <a:schemeClr val="dk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8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4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96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6096000" y="1818936"/>
            <a:ext cx="5512904" cy="1081088"/>
          </a:xfrm>
        </p:spPr>
        <p:txBody>
          <a:bodyPr anchor="b">
            <a:noAutofit/>
          </a:bodyPr>
          <a:lstStyle>
            <a:lvl1pPr>
              <a:defRPr sz="7200"/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98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0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2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4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835800" y="3148536"/>
            <a:ext cx="6477000" cy="1676364"/>
          </a:xfrm>
        </p:spPr>
        <p:txBody>
          <a:bodyPr anchor="t" anchorCtr="0"/>
          <a:lstStyle>
            <a:lvl1pPr algn="l">
              <a:defRPr sz="5400"/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12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835800" y="547607"/>
            <a:ext cx="6477000" cy="2244193"/>
          </a:xfrm>
        </p:spPr>
        <p:txBody>
          <a:bodyPr anchor="b">
            <a:noAutofit/>
          </a:bodyPr>
          <a:lstStyle>
            <a:lvl1pPr algn="l" indent="0" marL="0">
              <a:buNone/>
              <a:defRPr sz="800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n-ea"/>
                <a:ea typeface="+mn-ea"/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6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6" descr="黑暗里有星球  描述已自动生成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 cstate="print"/>
          <a:srcRect b="9485"/>
          <a:stretch>
            <a:fillRect/>
          </a:stretch>
        </p:blipFill>
        <p:spPr>
          <a:xfrm>
            <a:off x="3425" y="0"/>
            <a:ext cx="12188575" cy="6858000"/>
          </a:xfrm>
          <a:custGeom>
            <a:avLst/>
            <a:gdLst>
              <a:gd name="connsiteX0" fmla="*/ 0 w 12188575"/>
              <a:gd name="connsiteY0" fmla="*/ 0 h 6858000"/>
              <a:gd name="connsiteX1" fmla="*/ 12188575 w 12188575"/>
              <a:gd name="connsiteY1" fmla="*/ 0 h 6858000"/>
              <a:gd name="connsiteX2" fmla="*/ 12188575 w 12188575"/>
              <a:gd name="connsiteY2" fmla="*/ 6858000 h 6858000"/>
              <a:gd name="connsiteX3" fmla="*/ 0 w 12188575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88575" h="6858000">
                <a:moveTo>
                  <a:pt x="0" y="0"/>
                </a:moveTo>
                <a:lnTo>
                  <a:pt x="12188575" y="0"/>
                </a:lnTo>
                <a:lnTo>
                  <a:pt x="12188575" y="6858000"/>
                </a:lnTo>
                <a:lnTo>
                  <a:pt x="0" y="6858000"/>
                </a:lnTo>
                <a:close/>
              </a:path>
            </a:pathLst>
          </a:custGeom>
          <a:gradFill flip="none" rotWithShape="1">
            <a:gsLst>
              <a:gs pos="0">
                <a:schemeClr val="accent2"/>
              </a:gs>
              <a:gs pos="100000">
                <a:schemeClr val="accent3"/>
              </a:gs>
            </a:gsLst>
            <a:lin ang="2700000" scaled="0"/>
          </a:gradFill>
        </p:spPr>
      </p:pic>
      <p:sp>
        <p:nvSpPr>
          <p:cNvPr id="1048774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838200" y="3719265"/>
            <a:ext cx="6120000" cy="972000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sz="2000">
                <a:solidFill>
                  <a:schemeClr val="tx1">
                    <a:lumMod val="65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7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2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838799" y="424490"/>
            <a:ext cx="2657069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84" name="文本占位符 17"/>
          <p:cNvSpPr>
            <a:spLocks noGrp="1"/>
          </p:cNvSpPr>
          <p:nvPr>
            <p:ph type="body" sz="quarter" idx="15" hasCustomPrompt="1"/>
            <p:custDataLst>
              <p:tags r:id="rId8"/>
            </p:custDataLst>
          </p:nvPr>
        </p:nvSpPr>
        <p:spPr>
          <a:xfrm>
            <a:off x="8852400" y="424490"/>
            <a:ext cx="2743200" cy="50400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altLang="en-US" dirty="0" lang="zh-CN"/>
              <a:t>年号占位符</a:t>
            </a:r>
            <a:endParaRPr altLang="en-US" dirty="0" lang="zh-CN"/>
          </a:p>
        </p:txBody>
      </p:sp>
      <p:sp>
        <p:nvSpPr>
          <p:cNvPr id="1048786" name="文本占位符 23"/>
          <p:cNvSpPr>
            <a:spLocks noGrp="1"/>
          </p:cNvSpPr>
          <p:nvPr>
            <p:ph type="body" sz="quarter" idx="17" hasCustomPrompt="1"/>
            <p:custDataLst>
              <p:tags r:id="rId9"/>
            </p:custDataLst>
          </p:nvPr>
        </p:nvSpPr>
        <p:spPr>
          <a:xfrm>
            <a:off x="838200" y="4799265"/>
            <a:ext cx="1620000" cy="39600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2"/>
              </a:gs>
              <a:gs pos="100000">
                <a:schemeClr val="accent3"/>
              </a:gs>
            </a:gsLst>
            <a:lin ang="2700000" scaled="0"/>
          </a:gra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200">
                <a:solidFill>
                  <a:schemeClr val="dk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pic>
        <p:nvPicPr>
          <p:cNvPr id="2097165" name="图片 7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>
          <a:blip xmlns:r="http://schemas.openxmlformats.org/officeDocument/2006/relationships" r:embed="rId11"/>
          <a:stretch>
            <a:fillRect/>
          </a:stretch>
        </p:blipFill>
        <p:spPr>
          <a:xfrm>
            <a:off x="234986" y="1303986"/>
            <a:ext cx="1535822" cy="1510300"/>
          </a:xfrm>
          <a:prstGeom prst="rect"/>
        </p:spPr>
      </p:pic>
      <p:sp>
        <p:nvSpPr>
          <p:cNvPr id="1048788" name="标题 1"/>
          <p:cNvSpPr>
            <a:spLocks noGrp="1"/>
          </p:cNvSpPr>
          <p:nvPr>
            <p:ph type="ctrTitle"/>
            <p:custDataLst>
              <p:tags r:id="rId12"/>
            </p:custDataLst>
          </p:nvPr>
        </p:nvSpPr>
        <p:spPr>
          <a:xfrm>
            <a:off x="838200" y="1775265"/>
            <a:ext cx="6120000" cy="1800000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400">
                <a:gradFill>
                  <a:gsLst>
                    <a:gs pos="0">
                      <a:schemeClr val="tx1"/>
                    </a:gs>
                    <a:gs pos="100000">
                      <a:schemeClr val="accent3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67.xml"/><Relationship Id="rId13" Type="http://schemas.openxmlformats.org/officeDocument/2006/relationships/image" Target="../media/image2.png"/><Relationship Id="rId14" Type="http://schemas.openxmlformats.org/officeDocument/2006/relationships/tags" Target="../tags/tag68.xml"/><Relationship Id="rId15" Type="http://schemas.openxmlformats.org/officeDocument/2006/relationships/tags" Target="../tags/tag69.xml"/><Relationship Id="rId16" Type="http://schemas.openxmlformats.org/officeDocument/2006/relationships/tags" Target="../tags/tag70.xml"/><Relationship Id="rId17" Type="http://schemas.openxmlformats.org/officeDocument/2006/relationships/tags" Target="../tags/tag71.xml"/><Relationship Id="rId18" Type="http://schemas.openxmlformats.org/officeDocument/2006/relationships/tags" Target="../tags/tag72.xml"/><Relationship Id="rId19" Type="http://schemas.openxmlformats.org/officeDocument/2006/relationships/tags" Target="../tags/tag73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2373" r:id="rId1"/>
    <p:sldLayoutId id="2147492374" r:id="rId2"/>
    <p:sldLayoutId id="2147492375" r:id="rId3"/>
    <p:sldLayoutId id="2147492376" r:id="rId4"/>
    <p:sldLayoutId id="2147492377" r:id="rId5"/>
    <p:sldLayoutId id="2147492378" r:id="rId6"/>
    <p:sldLayoutId id="2147492379" r:id="rId7"/>
    <p:sldLayoutId id="2147492380" r:id="rId8"/>
    <p:sldLayoutId id="2147492381" r:id="rId9"/>
    <p:sldLayoutId id="2147492382" r:id="rId10"/>
    <p:sldLayoutId id="2147492383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 rotWithShape="1">
          <a:blip xmlns:r="http://schemas.openxmlformats.org/officeDocument/2006/relationships" r:embed="rId13"/>
          <a:srcRect t="63612" r="46047" b="5777"/>
          <a:stretch>
            <a:fillRect/>
          </a:stretch>
        </p:blipFill>
        <p:spPr>
          <a:xfrm flipH="1">
            <a:off x="42" y="0"/>
            <a:ext cx="5970229" cy="3331028"/>
          </a:xfrm>
          <a:custGeom>
            <a:avLst/>
            <a:gdLst>
              <a:gd name="connsiteX0" fmla="*/ 0 w 5970229"/>
              <a:gd name="connsiteY0" fmla="*/ 0 h 3331028"/>
              <a:gd name="connsiteX1" fmla="*/ 5970229 w 5970229"/>
              <a:gd name="connsiteY1" fmla="*/ 0 h 3331028"/>
              <a:gd name="connsiteX2" fmla="*/ 5970229 w 5970229"/>
              <a:gd name="connsiteY2" fmla="*/ 3331028 h 3331028"/>
              <a:gd name="connsiteX3" fmla="*/ 0 w 5970229"/>
              <a:gd name="connsiteY3" fmla="*/ 3331028 h 33310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70229" h="3331028">
                <a:moveTo>
                  <a:pt x="0" y="0"/>
                </a:moveTo>
                <a:lnTo>
                  <a:pt x="5970229" y="0"/>
                </a:lnTo>
                <a:lnTo>
                  <a:pt x="5970229" y="3331028"/>
                </a:lnTo>
                <a:lnTo>
                  <a:pt x="0" y="3331028"/>
                </a:lnTo>
                <a:close/>
              </a:path>
            </a:pathLst>
          </a:custGeom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92410" r:id="rId1"/>
    <p:sldLayoutId id="2147492411" r:id="rId2"/>
    <p:sldLayoutId id="2147492412" r:id="rId3"/>
    <p:sldLayoutId id="2147492413" r:id="rId4"/>
    <p:sldLayoutId id="2147492414" r:id="rId5"/>
    <p:sldLayoutId id="2147492415" r:id="rId6"/>
    <p:sldLayoutId id="2147492416" r:id="rId7"/>
    <p:sldLayoutId id="2147492417" r:id="rId8"/>
    <p:sldLayoutId id="2147492418" r:id="rId9"/>
    <p:sldLayoutId id="2147492419" r:id="rId10"/>
    <p:sldLayoutId id="2147492420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200" kern="1200">
          <a:gradFill>
            <a:gsLst>
              <a:gs pos="0">
                <a:schemeClr val="tx1"/>
              </a:gs>
              <a:gs pos="100000">
                <a:schemeClr val="accent1"/>
              </a:gs>
            </a:gsLst>
            <a:lin ang="4800000" scaled="0"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4.xml"/><Relationship Id="rId2" Type="http://schemas.openxmlformats.org/officeDocument/2006/relationships/tags" Target="../tags/tag75.xml"/><Relationship Id="rId3" Type="http://schemas.openxmlformats.org/officeDocument/2006/relationships/tags" Target="../tags/tag76.xml"/><Relationship Id="rId4" Type="http://schemas.openxmlformats.org/officeDocument/2006/relationships/tags" Target="../tags/tag77.xml"/><Relationship Id="rId5" Type="http://schemas.openxmlformats.org/officeDocument/2006/relationships/tags" Target="../tags/tag78.xml"/><Relationship Id="rId6" Type="http://schemas.openxmlformats.org/officeDocument/2006/relationships/tags" Target="../tags/tag79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0.xml"/><Relationship Id="rId2" Type="http://schemas.openxmlformats.org/officeDocument/2006/relationships/tags" Target="../tags/tag81.xml"/><Relationship Id="rId3" Type="http://schemas.openxmlformats.org/officeDocument/2006/relationships/tags" Target="../tags/tag82.xml"/><Relationship Id="rId4" Type="http://schemas.openxmlformats.org/officeDocument/2006/relationships/tags" Target="../tags/tag83.xml"/><Relationship Id="rId5" Type="http://schemas.openxmlformats.org/officeDocument/2006/relationships/tags" Target="../tags/tag84.xml"/><Relationship Id="rId6" Type="http://schemas.openxmlformats.org/officeDocument/2006/relationships/tags" Target="../tags/tag85.xml"/><Relationship Id="rId7" Type="http://schemas.openxmlformats.org/officeDocument/2006/relationships/tags" Target="../tags/tag86.xml"/><Relationship Id="rId8" Type="http://schemas.openxmlformats.org/officeDocument/2006/relationships/tags" Target="../tags/tag87.xml"/><Relationship Id="rId9" Type="http://schemas.openxmlformats.org/officeDocument/2006/relationships/tags" Target="../tags/tag88.xml"/><Relationship Id="rId10" Type="http://schemas.openxmlformats.org/officeDocument/2006/relationships/tags" Target="../tags/tag89.xml"/><Relationship Id="rId11" Type="http://schemas.openxmlformats.org/officeDocument/2006/relationships/tags" Target="../tags/tag90.xml"/><Relationship Id="rId12" Type="http://schemas.openxmlformats.org/officeDocument/2006/relationships/tags" Target="../tags/tag91.xml"/><Relationship Id="rId13" Type="http://schemas.openxmlformats.org/officeDocument/2006/relationships/tags" Target="../tags/tag92.xml"/><Relationship Id="rId14" Type="http://schemas.openxmlformats.org/officeDocument/2006/relationships/tags" Target="../tags/tag93.xml"/><Relationship Id="rId15" Type="http://schemas.openxmlformats.org/officeDocument/2006/relationships/tags" Target="../tags/tag94.xml"/><Relationship Id="rId16" Type="http://schemas.openxmlformats.org/officeDocument/2006/relationships/tags" Target="../tags/tag95.xml"/><Relationship Id="rId17" Type="http://schemas.openxmlformats.org/officeDocument/2006/relationships/slideLayout" Target="../slideLayouts/slideLayout14.xml"/><Relationship Id="rId18" Type="http://schemas.openxmlformats.org/officeDocument/2006/relationships/notesSlide" Target="../notesSlides/notesSlide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96.xml"/><Relationship Id="rId2" Type="http://schemas.openxmlformats.org/officeDocument/2006/relationships/tags" Target="../tags/tag97.xml"/><Relationship Id="rId3" Type="http://schemas.openxmlformats.org/officeDocument/2006/relationships/tags" Target="../tags/tag98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99.xml"/><Relationship Id="rId2" Type="http://schemas.openxmlformats.org/officeDocument/2006/relationships/tags" Target="../tags/tag100.xml"/><Relationship Id="rId3" Type="http://schemas.openxmlformats.org/officeDocument/2006/relationships/tags" Target="../tags/tag101.xml"/><Relationship Id="rId4" Type="http://schemas.openxmlformats.org/officeDocument/2006/relationships/tags" Target="../tags/tag102.xml"/><Relationship Id="rId5" Type="http://schemas.openxmlformats.org/officeDocument/2006/relationships/tags" Target="../tags/tag103.xml"/><Relationship Id="rId6" Type="http://schemas.openxmlformats.org/officeDocument/2006/relationships/tags" Target="../tags/tag104.xml"/><Relationship Id="rId7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tags" Target="../tags/tag108.xml"/><Relationship Id="rId5" Type="http://schemas.openxmlformats.org/officeDocument/2006/relationships/tags" Target="../tags/tag109.xml"/><Relationship Id="rId6" Type="http://schemas.openxmlformats.org/officeDocument/2006/relationships/tags" Target="../tags/tag110.xml"/><Relationship Id="rId7" Type="http://schemas.openxmlformats.org/officeDocument/2006/relationships/tags" Target="../tags/tag111.xml"/><Relationship Id="rId8" Type="http://schemas.openxmlformats.org/officeDocument/2006/relationships/tags" Target="../tags/tag112.xml"/><Relationship Id="rId9" Type="http://schemas.openxmlformats.org/officeDocument/2006/relationships/tags" Target="../tags/tag113.xml"/><Relationship Id="rId10" Type="http://schemas.openxmlformats.org/officeDocument/2006/relationships/tags" Target="../tags/tag114.xml"/><Relationship Id="rId11" Type="http://schemas.openxmlformats.org/officeDocument/2006/relationships/tags" Target="../tags/tag115.xml"/><Relationship Id="rId12" Type="http://schemas.openxmlformats.org/officeDocument/2006/relationships/tags" Target="../tags/tag116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tags" Target="../tags/tag120.xml"/><Relationship Id="rId5" Type="http://schemas.openxmlformats.org/officeDocument/2006/relationships/tags" Target="../tags/tag121.xml"/><Relationship Id="rId6" Type="http://schemas.openxmlformats.org/officeDocument/2006/relationships/tags" Target="../tags/tag122.xml"/><Relationship Id="rId7" Type="http://schemas.openxmlformats.org/officeDocument/2006/relationships/tags" Target="../tags/tag123.xml"/><Relationship Id="rId8" Type="http://schemas.openxmlformats.org/officeDocument/2006/relationships/tags" Target="../tags/tag124.xml"/><Relationship Id="rId9" Type="http://schemas.openxmlformats.org/officeDocument/2006/relationships/tags" Target="../tags/tag125.xml"/><Relationship Id="rId10" Type="http://schemas.openxmlformats.org/officeDocument/2006/relationships/tags" Target="../tags/tag126.xml"/><Relationship Id="rId11" Type="http://schemas.openxmlformats.org/officeDocument/2006/relationships/tags" Target="../tags/tag127.xml"/><Relationship Id="rId12" Type="http://schemas.openxmlformats.org/officeDocument/2006/relationships/tags" Target="../tags/tag128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29.xml"/><Relationship Id="rId2" Type="http://schemas.openxmlformats.org/officeDocument/2006/relationships/tags" Target="../tags/tag130.xml"/><Relationship Id="rId3" Type="http://schemas.openxmlformats.org/officeDocument/2006/relationships/tags" Target="../tags/tag131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32.xml"/><Relationship Id="rId2" Type="http://schemas.openxmlformats.org/officeDocument/2006/relationships/tags" Target="../tags/tag133.xml"/><Relationship Id="rId3" Type="http://schemas.openxmlformats.org/officeDocument/2006/relationships/tags" Target="../tags/tag134.xml"/><Relationship Id="rId4" Type="http://schemas.openxmlformats.org/officeDocument/2006/relationships/tags" Target="../tags/tag135.xml"/><Relationship Id="rId5" Type="http://schemas.openxmlformats.org/officeDocument/2006/relationships/tags" Target="../tags/tag136.xml"/><Relationship Id="rId6" Type="http://schemas.openxmlformats.org/officeDocument/2006/relationships/tags" Target="../tags/tag137.xml"/><Relationship Id="rId7" Type="http://schemas.openxmlformats.org/officeDocument/2006/relationships/tags" Target="../tags/tag138.xml"/><Relationship Id="rId8" Type="http://schemas.openxmlformats.org/officeDocument/2006/relationships/tags" Target="../tags/tag139.xml"/><Relationship Id="rId9" Type="http://schemas.openxmlformats.org/officeDocument/2006/relationships/tags" Target="../tags/tag140.xml"/><Relationship Id="rId10" Type="http://schemas.openxmlformats.org/officeDocument/2006/relationships/tags" Target="../tags/tag141.xml"/><Relationship Id="rId11" Type="http://schemas.openxmlformats.org/officeDocument/2006/relationships/tags" Target="../tags/tag142.xml"/><Relationship Id="rId12" Type="http://schemas.openxmlformats.org/officeDocument/2006/relationships/tags" Target="../tags/tag143.xml"/><Relationship Id="rId13" Type="http://schemas.openxmlformats.org/officeDocument/2006/relationships/tags" Target="../tags/tag144.xml"/><Relationship Id="rId14" Type="http://schemas.openxmlformats.org/officeDocument/2006/relationships/tags" Target="../tags/tag145.xml"/><Relationship Id="rId15" Type="http://schemas.openxmlformats.org/officeDocument/2006/relationships/tags" Target="../tags/tag146.xml"/><Relationship Id="rId16" Type="http://schemas.openxmlformats.org/officeDocument/2006/relationships/tags" Target="../tags/tag147.xml"/><Relationship Id="rId17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48.xml"/><Relationship Id="rId2" Type="http://schemas.openxmlformats.org/officeDocument/2006/relationships/tags" Target="../tags/tag149.xml"/><Relationship Id="rId3" Type="http://schemas.openxmlformats.org/officeDocument/2006/relationships/tags" Target="../tags/tag150.xml"/><Relationship Id="rId4" Type="http://schemas.openxmlformats.org/officeDocument/2006/relationships/tags" Target="../tags/tag151.xml"/><Relationship Id="rId5" Type="http://schemas.openxmlformats.org/officeDocument/2006/relationships/tags" Target="../tags/tag152.xml"/><Relationship Id="rId6" Type="http://schemas.openxmlformats.org/officeDocument/2006/relationships/tags" Target="../tags/tag153.xml"/><Relationship Id="rId7" Type="http://schemas.openxmlformats.org/officeDocument/2006/relationships/tags" Target="../tags/tag154.xml"/><Relationship Id="rId8" Type="http://schemas.openxmlformats.org/officeDocument/2006/relationships/tags" Target="../tags/tag155.xml"/><Relationship Id="rId9" Type="http://schemas.openxmlformats.org/officeDocument/2006/relationships/tags" Target="../tags/tag156.xml"/><Relationship Id="rId10" Type="http://schemas.openxmlformats.org/officeDocument/2006/relationships/tags" Target="../tags/tag157.xml"/><Relationship Id="rId11" Type="http://schemas.openxmlformats.org/officeDocument/2006/relationships/tags" Target="../tags/tag158.xml"/><Relationship Id="rId12" Type="http://schemas.openxmlformats.org/officeDocument/2006/relationships/tags" Target="../tags/tag159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60.xml"/><Relationship Id="rId2" Type="http://schemas.openxmlformats.org/officeDocument/2006/relationships/tags" Target="../tags/tag161.xml"/><Relationship Id="rId3" Type="http://schemas.openxmlformats.org/officeDocument/2006/relationships/tags" Target="../tags/tag162.xml"/><Relationship Id="rId4" Type="http://schemas.openxmlformats.org/officeDocument/2006/relationships/tags" Target="../tags/tag163.xml"/><Relationship Id="rId5" Type="http://schemas.openxmlformats.org/officeDocument/2006/relationships/tags" Target="../tags/tag164.xml"/><Relationship Id="rId6" Type="http://schemas.openxmlformats.org/officeDocument/2006/relationships/tags" Target="../tags/tag165.xml"/><Relationship Id="rId7" Type="http://schemas.openxmlformats.org/officeDocument/2006/relationships/tags" Target="../tags/tag166.xml"/><Relationship Id="rId8" Type="http://schemas.openxmlformats.org/officeDocument/2006/relationships/tags" Target="../tags/tag167.xml"/><Relationship Id="rId9" Type="http://schemas.openxmlformats.org/officeDocument/2006/relationships/tags" Target="../tags/tag168.xml"/><Relationship Id="rId10" Type="http://schemas.openxmlformats.org/officeDocument/2006/relationships/tags" Target="../tags/tag169.xml"/><Relationship Id="rId11" Type="http://schemas.openxmlformats.org/officeDocument/2006/relationships/tags" Target="../tags/tag170.xml"/><Relationship Id="rId12" Type="http://schemas.openxmlformats.org/officeDocument/2006/relationships/tags" Target="../tags/tag171.xml"/><Relationship Id="rId13" Type="http://schemas.openxmlformats.org/officeDocument/2006/relationships/tags" Target="../tags/tag172.xml"/><Relationship Id="rId14" Type="http://schemas.openxmlformats.org/officeDocument/2006/relationships/tags" Target="../tags/tag173.xml"/><Relationship Id="rId15" Type="http://schemas.openxmlformats.org/officeDocument/2006/relationships/tags" Target="../tags/tag174.xml"/><Relationship Id="rId16" Type="http://schemas.openxmlformats.org/officeDocument/2006/relationships/tags" Target="../tags/tag175.xml"/><Relationship Id="rId17" Type="http://schemas.openxmlformats.org/officeDocument/2006/relationships/tags" Target="../tags/tag176.xml"/><Relationship Id="rId18" Type="http://schemas.openxmlformats.org/officeDocument/2006/relationships/tags" Target="../tags/tag177.xml"/><Relationship Id="rId19" Type="http://schemas.openxmlformats.org/officeDocument/2006/relationships/tags" Target="../tags/tag178.xml"/><Relationship Id="rId20" Type="http://schemas.openxmlformats.org/officeDocument/2006/relationships/tags" Target="../tags/tag179.xml"/><Relationship Id="rId21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0.xml"/><Relationship Id="rId2" Type="http://schemas.openxmlformats.org/officeDocument/2006/relationships/tags" Target="../tags/tag181.xml"/><Relationship Id="rId3" Type="http://schemas.openxmlformats.org/officeDocument/2006/relationships/tags" Target="../tags/tag182.xml"/><Relationship Id="rId4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83.xml"/><Relationship Id="rId2" Type="http://schemas.openxmlformats.org/officeDocument/2006/relationships/tags" Target="../tags/tag184.xml"/><Relationship Id="rId3" Type="http://schemas.openxmlformats.org/officeDocument/2006/relationships/tags" Target="../tags/tag185.xml"/><Relationship Id="rId4" Type="http://schemas.openxmlformats.org/officeDocument/2006/relationships/tags" Target="../tags/tag186.xml"/><Relationship Id="rId5" Type="http://schemas.openxmlformats.org/officeDocument/2006/relationships/tags" Target="../tags/tag187.xml"/><Relationship Id="rId6" Type="http://schemas.openxmlformats.org/officeDocument/2006/relationships/tags" Target="../tags/tag188.xml"/><Relationship Id="rId7" Type="http://schemas.openxmlformats.org/officeDocument/2006/relationships/tags" Target="../tags/tag189.xml"/><Relationship Id="rId8" Type="http://schemas.openxmlformats.org/officeDocument/2006/relationships/tags" Target="../tags/tag190.xml"/><Relationship Id="rId9" Type="http://schemas.openxmlformats.org/officeDocument/2006/relationships/tags" Target="../tags/tag191.xml"/><Relationship Id="rId10" Type="http://schemas.openxmlformats.org/officeDocument/2006/relationships/tags" Target="../tags/tag192.xml"/><Relationship Id="rId11" Type="http://schemas.openxmlformats.org/officeDocument/2006/relationships/tags" Target="../tags/tag193.xml"/><Relationship Id="rId12" Type="http://schemas.openxmlformats.org/officeDocument/2006/relationships/tags" Target="../tags/tag194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95.xml"/><Relationship Id="rId2" Type="http://schemas.openxmlformats.org/officeDocument/2006/relationships/tags" Target="../tags/tag196.xml"/><Relationship Id="rId3" Type="http://schemas.openxmlformats.org/officeDocument/2006/relationships/tags" Target="../tags/tag197.xml"/><Relationship Id="rId4" Type="http://schemas.openxmlformats.org/officeDocument/2006/relationships/tags" Target="../tags/tag198.xml"/><Relationship Id="rId5" Type="http://schemas.openxmlformats.org/officeDocument/2006/relationships/tags" Target="../tags/tag199.xml"/><Relationship Id="rId6" Type="http://schemas.openxmlformats.org/officeDocument/2006/relationships/tags" Target="../tags/tag200.xml"/><Relationship Id="rId7" Type="http://schemas.openxmlformats.org/officeDocument/2006/relationships/tags" Target="../tags/tag201.xml"/><Relationship Id="rId8" Type="http://schemas.openxmlformats.org/officeDocument/2006/relationships/tags" Target="../tags/tag202.xml"/><Relationship Id="rId9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03.xml"/><Relationship Id="rId2" Type="http://schemas.openxmlformats.org/officeDocument/2006/relationships/tags" Target="../tags/tag204.xml"/><Relationship Id="rId3" Type="http://schemas.openxmlformats.org/officeDocument/2006/relationships/tags" Target="../tags/tag205.xml"/><Relationship Id="rId4" Type="http://schemas.openxmlformats.org/officeDocument/2006/relationships/tags" Target="../tags/tag206.xml"/><Relationship Id="rId5" Type="http://schemas.openxmlformats.org/officeDocument/2006/relationships/tags" Target="../tags/tag207.xml"/><Relationship Id="rId6" Type="http://schemas.openxmlformats.org/officeDocument/2006/relationships/tags" Target="../tags/tag208.xml"/><Relationship Id="rId7" Type="http://schemas.openxmlformats.org/officeDocument/2006/relationships/tags" Target="../tags/tag209.xml"/><Relationship Id="rId8" Type="http://schemas.openxmlformats.org/officeDocument/2006/relationships/tags" Target="../tags/tag210.xml"/><Relationship Id="rId9" Type="http://schemas.openxmlformats.org/officeDocument/2006/relationships/tags" Target="../tags/tag211.xml"/><Relationship Id="rId10" Type="http://schemas.openxmlformats.org/officeDocument/2006/relationships/tags" Target="../tags/tag212.xml"/><Relationship Id="rId11" Type="http://schemas.openxmlformats.org/officeDocument/2006/relationships/tags" Target="../tags/tag213.xml"/><Relationship Id="rId12" Type="http://schemas.openxmlformats.org/officeDocument/2006/relationships/tags" Target="../tags/tag214.xml"/><Relationship Id="rId13" Type="http://schemas.openxmlformats.org/officeDocument/2006/relationships/tags" Target="../tags/tag215.xml"/><Relationship Id="rId14" Type="http://schemas.openxmlformats.org/officeDocument/2006/relationships/tags" Target="../tags/tag216.xml"/><Relationship Id="rId15" Type="http://schemas.openxmlformats.org/officeDocument/2006/relationships/tags" Target="../tags/tag217.xml"/><Relationship Id="rId16" Type="http://schemas.openxmlformats.org/officeDocument/2006/relationships/tags" Target="../tags/tag218.xml"/><Relationship Id="rId17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19.xml"/><Relationship Id="rId2" Type="http://schemas.openxmlformats.org/officeDocument/2006/relationships/tags" Target="../tags/tag220.xml"/><Relationship Id="rId3" Type="http://schemas.openxmlformats.org/officeDocument/2006/relationships/tags" Target="../tags/tag221.xml"/><Relationship Id="rId4" Type="http://schemas.openxmlformats.org/officeDocument/2006/relationships/slideLayout" Target="../slideLayouts/slideLayout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22.xml"/><Relationship Id="rId2" Type="http://schemas.openxmlformats.org/officeDocument/2006/relationships/tags" Target="../tags/tag223.xml"/><Relationship Id="rId3" Type="http://schemas.openxmlformats.org/officeDocument/2006/relationships/tags" Target="../tags/tag224.xml"/><Relationship Id="rId4" Type="http://schemas.openxmlformats.org/officeDocument/2006/relationships/tags" Target="../tags/tag225.xml"/><Relationship Id="rId5" Type="http://schemas.openxmlformats.org/officeDocument/2006/relationships/tags" Target="../tags/tag226.xml"/><Relationship Id="rId6" Type="http://schemas.openxmlformats.org/officeDocument/2006/relationships/tags" Target="../tags/tag227.xml"/><Relationship Id="rId7" Type="http://schemas.openxmlformats.org/officeDocument/2006/relationships/tags" Target="../tags/tag228.xml"/><Relationship Id="rId8" Type="http://schemas.openxmlformats.org/officeDocument/2006/relationships/tags" Target="../tags/tag229.xml"/><Relationship Id="rId9" Type="http://schemas.openxmlformats.org/officeDocument/2006/relationships/tags" Target="../tags/tag230.xml"/><Relationship Id="rId10" Type="http://schemas.openxmlformats.org/officeDocument/2006/relationships/tags" Target="../tags/tag231.xml"/><Relationship Id="rId11" Type="http://schemas.openxmlformats.org/officeDocument/2006/relationships/tags" Target="../tags/tag232.xml"/><Relationship Id="rId12" Type="http://schemas.openxmlformats.org/officeDocument/2006/relationships/tags" Target="../tags/tag233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34.xml"/><Relationship Id="rId2" Type="http://schemas.openxmlformats.org/officeDocument/2006/relationships/tags" Target="../tags/tag235.xml"/><Relationship Id="rId3" Type="http://schemas.openxmlformats.org/officeDocument/2006/relationships/tags" Target="../tags/tag236.xml"/><Relationship Id="rId4" Type="http://schemas.openxmlformats.org/officeDocument/2006/relationships/tags" Target="../tags/tag237.xml"/><Relationship Id="rId5" Type="http://schemas.openxmlformats.org/officeDocument/2006/relationships/tags" Target="../tags/tag238.xml"/><Relationship Id="rId6" Type="http://schemas.openxmlformats.org/officeDocument/2006/relationships/tags" Target="../tags/tag239.xml"/><Relationship Id="rId7" Type="http://schemas.openxmlformats.org/officeDocument/2006/relationships/tags" Target="../tags/tag240.xml"/><Relationship Id="rId8" Type="http://schemas.openxmlformats.org/officeDocument/2006/relationships/tags" Target="../tags/tag241.xml"/><Relationship Id="rId9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42.xml"/><Relationship Id="rId2" Type="http://schemas.openxmlformats.org/officeDocument/2006/relationships/tags" Target="../tags/tag243.xml"/><Relationship Id="rId3" Type="http://schemas.openxmlformats.org/officeDocument/2006/relationships/tags" Target="../tags/tag244.xml"/><Relationship Id="rId4" Type="http://schemas.openxmlformats.org/officeDocument/2006/relationships/tags" Target="../tags/tag245.xml"/><Relationship Id="rId5" Type="http://schemas.openxmlformats.org/officeDocument/2006/relationships/tags" Target="../tags/tag246.xml"/><Relationship Id="rId6" Type="http://schemas.openxmlformats.org/officeDocument/2006/relationships/tags" Target="../tags/tag247.xml"/><Relationship Id="rId7" Type="http://schemas.openxmlformats.org/officeDocument/2006/relationships/tags" Target="../tags/tag248.xml"/><Relationship Id="rId8" Type="http://schemas.openxmlformats.org/officeDocument/2006/relationships/tags" Target="../tags/tag249.xml"/><Relationship Id="rId9" Type="http://schemas.openxmlformats.org/officeDocument/2006/relationships/tags" Target="../tags/tag250.xml"/><Relationship Id="rId10" Type="http://schemas.openxmlformats.org/officeDocument/2006/relationships/tags" Target="../tags/tag251.xml"/><Relationship Id="rId11" Type="http://schemas.openxmlformats.org/officeDocument/2006/relationships/tags" Target="../tags/tag252.xml"/><Relationship Id="rId12" Type="http://schemas.openxmlformats.org/officeDocument/2006/relationships/tags" Target="../tags/tag253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54.xml"/><Relationship Id="rId2" Type="http://schemas.openxmlformats.org/officeDocument/2006/relationships/tags" Target="../tags/tag255.xml"/><Relationship Id="rId3" Type="http://schemas.openxmlformats.org/officeDocument/2006/relationships/tags" Target="../tags/tag256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57.xml"/><Relationship Id="rId2" Type="http://schemas.openxmlformats.org/officeDocument/2006/relationships/tags" Target="../tags/tag258.xml"/><Relationship Id="rId3" Type="http://schemas.openxmlformats.org/officeDocument/2006/relationships/tags" Target="../tags/tag259.xml"/><Relationship Id="rId4" Type="http://schemas.openxmlformats.org/officeDocument/2006/relationships/tags" Target="../tags/tag260.xml"/><Relationship Id="rId5" Type="http://schemas.openxmlformats.org/officeDocument/2006/relationships/tags" Target="../tags/tag261.xml"/><Relationship Id="rId6" Type="http://schemas.openxmlformats.org/officeDocument/2006/relationships/tags" Target="../tags/tag262.xml"/><Relationship Id="rId7" Type="http://schemas.openxmlformats.org/officeDocument/2006/relationships/tags" Target="../tags/tag263.xml"/><Relationship Id="rId8" Type="http://schemas.openxmlformats.org/officeDocument/2006/relationships/tags" Target="../tags/tag264.xml"/><Relationship Id="rId9" Type="http://schemas.openxmlformats.org/officeDocument/2006/relationships/tags" Target="../tags/tag265.xml"/><Relationship Id="rId10" Type="http://schemas.openxmlformats.org/officeDocument/2006/relationships/tags" Target="../tags/tag266.xml"/><Relationship Id="rId11" Type="http://schemas.openxmlformats.org/officeDocument/2006/relationships/tags" Target="../tags/tag267.xml"/><Relationship Id="rId12" Type="http://schemas.openxmlformats.org/officeDocument/2006/relationships/tags" Target="../tags/tag268.xml"/><Relationship Id="rId13" Type="http://schemas.openxmlformats.org/officeDocument/2006/relationships/tags" Target="../tags/tag269.xml"/><Relationship Id="rId14" Type="http://schemas.openxmlformats.org/officeDocument/2006/relationships/tags" Target="../tags/tag270.xml"/><Relationship Id="rId15" Type="http://schemas.openxmlformats.org/officeDocument/2006/relationships/tags" Target="../tags/tag271.xml"/><Relationship Id="rId16" Type="http://schemas.openxmlformats.org/officeDocument/2006/relationships/tags" Target="../tags/tag272.xml"/><Relationship Id="rId17" Type="http://schemas.openxmlformats.org/officeDocument/2006/relationships/tags" Target="../tags/tag273.xml"/><Relationship Id="rId18" Type="http://schemas.openxmlformats.org/officeDocument/2006/relationships/tags" Target="../tags/tag274.xml"/><Relationship Id="rId19" Type="http://schemas.openxmlformats.org/officeDocument/2006/relationships/tags" Target="../tags/tag275.xml"/><Relationship Id="rId20" Type="http://schemas.openxmlformats.org/officeDocument/2006/relationships/tags" Target="../tags/tag276.xml"/><Relationship Id="rId21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77.xml"/><Relationship Id="rId2" Type="http://schemas.openxmlformats.org/officeDocument/2006/relationships/tags" Target="../tags/tag278.xml"/><Relationship Id="rId3" Type="http://schemas.openxmlformats.org/officeDocument/2006/relationships/tags" Target="../tags/tag279.xml"/><Relationship Id="rId4" Type="http://schemas.openxmlformats.org/officeDocument/2006/relationships/tags" Target="../tags/tag280.xml"/><Relationship Id="rId5" Type="http://schemas.openxmlformats.org/officeDocument/2006/relationships/tags" Target="../tags/tag281.xml"/><Relationship Id="rId6" Type="http://schemas.openxmlformats.org/officeDocument/2006/relationships/tags" Target="../tags/tag282.xml"/><Relationship Id="rId7" Type="http://schemas.openxmlformats.org/officeDocument/2006/relationships/tags" Target="../tags/tag283.xml"/><Relationship Id="rId8" Type="http://schemas.openxmlformats.org/officeDocument/2006/relationships/tags" Target="../tags/tag284.xml"/><Relationship Id="rId9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85.xml"/><Relationship Id="rId2" Type="http://schemas.openxmlformats.org/officeDocument/2006/relationships/tags" Target="../tags/tag286.xml"/><Relationship Id="rId3" Type="http://schemas.openxmlformats.org/officeDocument/2006/relationships/tags" Target="../tags/tag287.xml"/><Relationship Id="rId4" Type="http://schemas.openxmlformats.org/officeDocument/2006/relationships/tags" Target="../tags/tag288.xml"/><Relationship Id="rId5" Type="http://schemas.openxmlformats.org/officeDocument/2006/relationships/tags" Target="../tags/tag289.xml"/><Relationship Id="rId6" Type="http://schemas.openxmlformats.org/officeDocument/2006/relationships/tags" Target="../tags/tag290.xml"/><Relationship Id="rId7" Type="http://schemas.openxmlformats.org/officeDocument/2006/relationships/tags" Target="../tags/tag291.xml"/><Relationship Id="rId8" Type="http://schemas.openxmlformats.org/officeDocument/2006/relationships/tags" Target="../tags/tag292.xml"/><Relationship Id="rId9" Type="http://schemas.openxmlformats.org/officeDocument/2006/relationships/tags" Target="../tags/tag293.xml"/><Relationship Id="rId10" Type="http://schemas.openxmlformats.org/officeDocument/2006/relationships/tags" Target="../tags/tag294.xml"/><Relationship Id="rId11" Type="http://schemas.openxmlformats.org/officeDocument/2006/relationships/tags" Target="../tags/tag295.xml"/><Relationship Id="rId12" Type="http://schemas.openxmlformats.org/officeDocument/2006/relationships/tags" Target="../tags/tag296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97.xml"/><Relationship Id="rId2" Type="http://schemas.openxmlformats.org/officeDocument/2006/relationships/tags" Target="../tags/tag298.xml"/><Relationship Id="rId3" Type="http://schemas.openxmlformats.org/officeDocument/2006/relationships/tags" Target="../tags/tag299.xml"/><Relationship Id="rId4" Type="http://schemas.openxmlformats.org/officeDocument/2006/relationships/tags" Target="../tags/tag300.xml"/><Relationship Id="rId5" Type="http://schemas.openxmlformats.org/officeDocument/2006/relationships/tags" Target="../tags/tag301.xml"/><Relationship Id="rId6" Type="http://schemas.openxmlformats.org/officeDocument/2006/relationships/tags" Target="../tags/tag302.xml"/><Relationship Id="rId7" Type="http://schemas.openxmlformats.org/officeDocument/2006/relationships/tags" Target="../tags/tag303.xml"/><Relationship Id="rId8" Type="http://schemas.openxmlformats.org/officeDocument/2006/relationships/tags" Target="../tags/tag304.xml"/><Relationship Id="rId9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05.xml"/><Relationship Id="rId2" Type="http://schemas.openxmlformats.org/officeDocument/2006/relationships/tags" Target="../tags/tag306.xml"/><Relationship Id="rId3" Type="http://schemas.openxmlformats.org/officeDocument/2006/relationships/tags" Target="../tags/tag307.xml"/><Relationship Id="rId4" Type="http://schemas.openxmlformats.org/officeDocument/2006/relationships/tags" Target="../tags/tag308.xml"/><Relationship Id="rId5" Type="http://schemas.openxmlformats.org/officeDocument/2006/relationships/tags" Target="../tags/tag309.xml"/><Relationship Id="rId6" Type="http://schemas.openxmlformats.org/officeDocument/2006/relationships/tags" Target="../tags/tag310.xml"/><Relationship Id="rId7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199" y="1761445"/>
            <a:ext cx="6120000" cy="1800000"/>
          </a:xfrm>
        </p:spPr>
        <p:txBody>
          <a:bodyPr>
            <a:normAutofit fontScale="90000"/>
          </a:bodyPr>
          <a:p>
            <a:r>
              <a:rPr altLang="en-US" dirty="0" lang="zh-CN"/>
              <a:t>2024年航空与航天设备行业市场分析与投资前景预测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838199" y="3719265"/>
            <a:ext cx="6120000" cy="972000"/>
          </a:xfrm>
        </p:spPr>
        <p:txBody>
          <a:bodyPr/>
          <a:p>
            <a:r>
              <a:rPr altLang="en-US" dirty="0" lang="zh-CN"/>
              <a:t>单击此处添加副标题</a:t>
            </a:r>
            <a:endParaRPr altLang="en-US" dirty="0" lang="zh-CN"/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38199" y="504000"/>
            <a:ext cx="2743199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en-US" dirty="0" lang="zh-CN"/>
          </a:p>
        </p:txBody>
      </p:sp>
      <p:sp>
        <p:nvSpPr>
          <p:cNvPr id="1048654" name="年份"/>
          <p:cNvSpPr>
            <a:spLocks noGrp="1"/>
          </p:cNvSpPr>
          <p:nvPr>
            <p:ph type="body" sz="quarter" idx="15"/>
            <p:custDataLst>
              <p:tags r:id="rId4"/>
            </p:custDataLst>
          </p:nvPr>
        </p:nvSpPr>
        <p:spPr>
          <a:xfrm>
            <a:off x="8850824" y="504000"/>
            <a:ext cx="2743200" cy="504000"/>
          </a:xfrm>
        </p:spPr>
        <p:txBody>
          <a:bodyPr/>
          <a:p>
            <a:r>
              <a:rPr altLang="zh-CN" dirty="0" lang="en-US"/>
              <a:t>20XX</a:t>
            </a:r>
            <a:endParaRPr altLang="en-US" dirty="0" lang="zh-CN"/>
          </a:p>
        </p:txBody>
      </p:sp>
      <p:sp>
        <p:nvSpPr>
          <p:cNvPr id="1048656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>
          <a:xfrm>
            <a:off x="838199" y="4799265"/>
            <a:ext cx="1620000" cy="396000"/>
          </a:xfrm>
        </p:spPr>
        <p:txBody>
          <a:bodyPr>
            <a:normAutofit/>
          </a:bodyPr>
          <a:p>
            <a:r>
              <a:rPr altLang="en-US" lang="zh-CN">
                <a:solidFill>
                  <a:schemeClr val="dk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dk1">
                    <a:lumMod val="100000"/>
                  </a:schemeClr>
                </a:solidFill>
              </a:rPr>
              <a:t>XX</a:t>
            </a:r>
            <a:endParaRPr altLang="en-US" dirty="0" lang="zh-CN">
              <a:solidFill>
                <a:schemeClr val="dk1">
                  <a:lumMod val="100000"/>
                </a:schemeClr>
              </a:solidFill>
            </a:endParaRPr>
          </a:p>
        </p:txBody>
      </p:sp>
    </p:spTree>
    <p:custDataLst>
      <p:tags r:id="rId6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6" name="矩形: 圆角 8"/>
          <p:cNvSpPr/>
          <p:nvPr>
            <p:custDataLst>
              <p:tags r:id="rId1"/>
            </p:custDataLst>
          </p:nvPr>
        </p:nvSpPr>
        <p:spPr>
          <a:xfrm>
            <a:off x="635285" y="2900363"/>
            <a:ext cx="10921429" cy="3715122"/>
          </a:xfrm>
          <a:prstGeom prst="roundRect">
            <a:avLst>
              <a:gd name="adj" fmla="val 4409"/>
            </a:avLst>
          </a:prstGeom>
          <a:solidFill>
            <a:schemeClr val="bg1">
              <a:lumMod val="85000"/>
              <a:lumOff val="15000"/>
            </a:schemeClr>
          </a:solidFill>
          <a:ln w="6350">
            <a:solidFill>
              <a:schemeClr val="bg1">
                <a:lumMod val="50000"/>
                <a:lumOff val="50000"/>
              </a:schemeClr>
            </a:solidFill>
            <a:prstDash val="solid"/>
          </a:ln>
          <a:effectLst>
            <a:outerShdw algn="ctr" blurRad="190500" dist="88900" rotWithShape="0">
              <a:schemeClr val="bg2">
                <a:lumMod val="50000"/>
                <a:alpha val="2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8808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96000" y="1818936"/>
            <a:ext cx="5512904" cy="1081088"/>
          </a:xfrm>
        </p:spPr>
        <p:txBody>
          <a:bodyPr/>
          <a:p>
            <a:r>
              <a:rPr altLang="zh-CN" dirty="0" lang="en-US"/>
              <a:t>目录</a:t>
            </a:r>
            <a:endParaRPr altLang="zh-CN" dirty="0" lang="en-US"/>
          </a:p>
        </p:txBody>
      </p:sp>
      <p:sp>
        <p:nvSpPr>
          <p:cNvPr id="1048810" name="序号"/>
          <p:cNvSpPr txBox="1"/>
          <p:nvPr>
            <p:custDataLst>
              <p:tags r:id="rId3"/>
            </p:custDataLst>
          </p:nvPr>
        </p:nvSpPr>
        <p:spPr>
          <a:xfrm>
            <a:off x="1399930" y="3270990"/>
            <a:ext cx="1184391" cy="365761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2"/>
              </a:gs>
              <a:gs pos="100000">
                <a:schemeClr val="accent4"/>
              </a:gs>
            </a:gsLst>
            <a:lin ang="2700000" scaled="0"/>
          </a:gra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dirty="0" sz="1200" lang="en-US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P</a:t>
            </a:r>
            <a:r>
              <a:rPr altLang="zh-CN" dirty="0" sz="1200" lang="en-US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art One</a:t>
            </a:r>
            <a:endParaRPr dirty="0" sz="1200" lang="en-US">
              <a:solidFill>
                <a:schemeClr val="dk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12" name="项标题"/>
          <p:cNvSpPr txBox="1"/>
          <p:nvPr>
            <p:custDataLst>
              <p:tags r:id="rId4"/>
            </p:custDataLst>
          </p:nvPr>
        </p:nvSpPr>
        <p:spPr>
          <a:xfrm>
            <a:off x="1399928" y="3867561"/>
            <a:ext cx="2631771" cy="90121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  <a:ea typeface="+mj-ea"/>
              </a:rPr>
              <a:t>航空与航天设备行业概述</a:t>
            </a:r>
            <a:endParaRPr altLang="en-US" b="1" dirty="0" sz="2200" lang="zh-CN" spc="300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  <a:ea typeface="+mj-ea"/>
            </a:endParaRPr>
          </a:p>
        </p:txBody>
      </p:sp>
      <p:sp>
        <p:nvSpPr>
          <p:cNvPr id="1048814" name="序号"/>
          <p:cNvSpPr txBox="1"/>
          <p:nvPr>
            <p:custDataLst>
              <p:tags r:id="rId5"/>
            </p:custDataLst>
          </p:nvPr>
        </p:nvSpPr>
        <p:spPr>
          <a:xfrm>
            <a:off x="5091845" y="3270990"/>
            <a:ext cx="1184391" cy="365761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2"/>
              </a:gs>
              <a:gs pos="100000">
                <a:schemeClr val="accent4"/>
              </a:gs>
            </a:gsLst>
            <a:lin ang="2700000" scaled="0"/>
          </a:gra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dirty="0" sz="1200" lang="en-US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P</a:t>
            </a:r>
            <a:r>
              <a:rPr altLang="zh-CN" dirty="0" sz="1200" lang="en-US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art Two</a:t>
            </a:r>
            <a:endParaRPr dirty="0" sz="1200" lang="en-US">
              <a:solidFill>
                <a:schemeClr val="dk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16" name="项标题"/>
          <p:cNvSpPr txBox="1"/>
          <p:nvPr>
            <p:custDataLst>
              <p:tags r:id="rId6"/>
            </p:custDataLst>
          </p:nvPr>
        </p:nvSpPr>
        <p:spPr>
          <a:xfrm>
            <a:off x="5091844" y="3867561"/>
            <a:ext cx="2631600" cy="90121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  <a:ea typeface="+mj-ea"/>
              </a:rPr>
              <a:t>航空与航天设备行业竞争格局</a:t>
            </a:r>
            <a:endParaRPr altLang="en-US" b="1" dirty="0" sz="2200" lang="zh-CN" spc="300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  <a:ea typeface="+mj-ea"/>
            </a:endParaRPr>
          </a:p>
        </p:txBody>
      </p:sp>
      <p:sp>
        <p:nvSpPr>
          <p:cNvPr id="1048818" name="序号"/>
          <p:cNvSpPr txBox="1"/>
          <p:nvPr>
            <p:custDataLst>
              <p:tags r:id="rId7"/>
            </p:custDataLst>
          </p:nvPr>
        </p:nvSpPr>
        <p:spPr>
          <a:xfrm>
            <a:off x="8526136" y="3270990"/>
            <a:ext cx="1184391" cy="365761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2"/>
              </a:gs>
              <a:gs pos="100000">
                <a:schemeClr val="accent4"/>
              </a:gs>
            </a:gsLst>
            <a:lin ang="2700000" scaled="0"/>
          </a:gra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dirty="0" sz="1200" lang="en-US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P</a:t>
            </a:r>
            <a:r>
              <a:rPr altLang="zh-CN" dirty="0" sz="1200" lang="en-US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art Three</a:t>
            </a:r>
            <a:endParaRPr dirty="0" sz="1200" lang="en-US">
              <a:solidFill>
                <a:schemeClr val="dk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0" name="项标题"/>
          <p:cNvSpPr txBox="1"/>
          <p:nvPr>
            <p:custDataLst>
              <p:tags r:id="rId8"/>
            </p:custDataLst>
          </p:nvPr>
        </p:nvSpPr>
        <p:spPr>
          <a:xfrm>
            <a:off x="8526135" y="3867561"/>
            <a:ext cx="2631600" cy="90121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  <a:ea typeface="+mj-ea"/>
              </a:rPr>
              <a:t>航空与航天设备行业市场特点</a:t>
            </a:r>
            <a:endParaRPr altLang="en-US" b="1" dirty="0" sz="2200" lang="zh-CN" spc="300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  <a:ea typeface="+mj-ea"/>
            </a:endParaRPr>
          </a:p>
        </p:txBody>
      </p:sp>
      <p:sp>
        <p:nvSpPr>
          <p:cNvPr id="1048822" name="序号"/>
          <p:cNvSpPr txBox="1"/>
          <p:nvPr>
            <p:custDataLst>
              <p:tags r:id="rId9"/>
            </p:custDataLst>
          </p:nvPr>
        </p:nvSpPr>
        <p:spPr>
          <a:xfrm>
            <a:off x="3216496" y="4882753"/>
            <a:ext cx="1184391" cy="365761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2"/>
              </a:gs>
              <a:gs pos="100000">
                <a:schemeClr val="accent4"/>
              </a:gs>
            </a:gsLst>
            <a:lin ang="2700000" scaled="0"/>
          </a:gra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zh-CN" dirty="0" sz="1200" lang="en-US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Part Four</a:t>
            </a:r>
            <a:endParaRPr altLang="zh-CN" dirty="0" sz="1200" lang="en-US">
              <a:solidFill>
                <a:schemeClr val="dk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4" name="项标题"/>
          <p:cNvSpPr txBox="1"/>
          <p:nvPr>
            <p:custDataLst>
              <p:tags r:id="rId10"/>
            </p:custDataLst>
          </p:nvPr>
        </p:nvSpPr>
        <p:spPr>
          <a:xfrm>
            <a:off x="3216494" y="5479324"/>
            <a:ext cx="2631771" cy="901217"/>
          </a:xfrm>
          <a:prstGeom prst="rect"/>
          <a:noFill/>
        </p:spPr>
        <p:txBody>
          <a:bodyPr anchor="t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  <a:ea typeface="+mj-ea"/>
              </a:rPr>
              <a:t>航空与航天设备行业投资风险与机会</a:t>
            </a:r>
            <a:endParaRPr altLang="en-US" b="1" dirty="0" sz="2400" lang="zh-CN" spc="300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  <a:ea typeface="+mj-ea"/>
            </a:endParaRPr>
          </a:p>
        </p:txBody>
      </p:sp>
      <p:sp>
        <p:nvSpPr>
          <p:cNvPr id="1048826" name="序号"/>
          <p:cNvSpPr txBox="1"/>
          <p:nvPr>
            <p:custDataLst>
              <p:tags r:id="rId11"/>
            </p:custDataLst>
          </p:nvPr>
        </p:nvSpPr>
        <p:spPr>
          <a:xfrm>
            <a:off x="6854453" y="4882753"/>
            <a:ext cx="1184391" cy="365761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2"/>
              </a:gs>
              <a:gs pos="100000">
                <a:schemeClr val="accent4"/>
              </a:gs>
            </a:gsLst>
            <a:lin ang="2700000" scaled="0"/>
          </a:gra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dirty="0" sz="1200" lang="en-US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P</a:t>
            </a:r>
            <a:r>
              <a:rPr altLang="zh-CN" dirty="0" sz="1200" lang="en-US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art Five</a:t>
            </a:r>
            <a:endParaRPr dirty="0" sz="1200" lang="en-US">
              <a:solidFill>
                <a:schemeClr val="dk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8" name="项标题"/>
          <p:cNvSpPr txBox="1"/>
          <p:nvPr>
            <p:custDataLst>
              <p:tags r:id="rId12"/>
            </p:custDataLst>
          </p:nvPr>
        </p:nvSpPr>
        <p:spPr>
          <a:xfrm>
            <a:off x="6854452" y="5479324"/>
            <a:ext cx="2631600" cy="901217"/>
          </a:xfrm>
          <a:prstGeom prst="rect"/>
          <a:noFill/>
        </p:spPr>
        <p:txBody>
          <a:bodyPr anchor="t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  <a:ea typeface="+mj-ea"/>
              </a:rPr>
              <a:t>航空与航天设备行业发展趋势与展望</a:t>
            </a:r>
            <a:endParaRPr altLang="en-US" b="1" dirty="0" sz="2400" lang="zh-CN" spc="300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  <a:ea typeface="+mj-ea"/>
            </a:endParaRPr>
          </a:p>
        </p:txBody>
      </p:sp>
      <p:cxnSp>
        <p:nvCxnSpPr>
          <p:cNvPr id="3145729" name="直接连接符 26"/>
          <p:cNvCxnSpPr>
            <a:cxnSpLocks/>
          </p:cNvCxnSpPr>
          <p:nvPr>
            <p:custDataLst>
              <p:tags r:id="rId13"/>
            </p:custDataLst>
          </p:nvPr>
        </p:nvCxnSpPr>
        <p:spPr>
          <a:xfrm flipV="1">
            <a:off x="4468557" y="3317924"/>
            <a:ext cx="0" cy="1332000"/>
          </a:xfrm>
          <a:prstGeom prst="line"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50000">
                  <a:schemeClr val="accent4"/>
                </a:gs>
                <a:gs pos="100000">
                  <a:schemeClr val="accent4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27"/>
          <p:cNvCxnSpPr>
            <a:cxnSpLocks/>
          </p:cNvCxnSpPr>
          <p:nvPr>
            <p:custDataLst>
              <p:tags r:id="rId14"/>
            </p:custDataLst>
          </p:nvPr>
        </p:nvCxnSpPr>
        <p:spPr>
          <a:xfrm flipV="1">
            <a:off x="7974045" y="3317924"/>
            <a:ext cx="0" cy="1332000"/>
          </a:xfrm>
          <a:prstGeom prst="line"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50000">
                  <a:schemeClr val="accent4"/>
                </a:gs>
                <a:gs pos="100000">
                  <a:schemeClr val="accent4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28"/>
          <p:cNvCxnSpPr>
            <a:cxnSpLocks/>
          </p:cNvCxnSpPr>
          <p:nvPr>
            <p:custDataLst>
              <p:tags r:id="rId15"/>
            </p:custDataLst>
          </p:nvPr>
        </p:nvCxnSpPr>
        <p:spPr>
          <a:xfrm flipV="1">
            <a:off x="6095999" y="4882753"/>
            <a:ext cx="0" cy="1332000"/>
          </a:xfrm>
          <a:prstGeom prst="line"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50000">
                  <a:schemeClr val="accent4"/>
                </a:gs>
                <a:gs pos="100000">
                  <a:schemeClr val="accent4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6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5800" y="3148536"/>
            <a:ext cx="6477000" cy="1676364"/>
          </a:xfrm>
        </p:spPr>
        <p:txBody>
          <a:bodyPr/>
          <a:p>
            <a:r>
              <a:rPr altLang="en-US" dirty="0" lang="zh-CN"/>
              <a:t>航空与航天设备行业概述</a:t>
            </a:r>
            <a:endParaRPr altLang="en-US" dirty="0" lang="zh-CN"/>
          </a:p>
        </p:txBody>
      </p:sp>
      <p:sp>
        <p:nvSpPr>
          <p:cNvPr id="104886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800" y="1567800"/>
            <a:ext cx="6477000" cy="1224000"/>
          </a:xfrm>
        </p:spPr>
        <p:txBody>
          <a:bodyPr/>
          <a:p>
            <a:r>
              <a:rPr altLang="zh-CN" dirty="0" lang="en-US"/>
              <a:t>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行业定义与分类</a:t>
            </a:r>
            <a:endParaRPr altLang="en-US" lang="zh-CN"/>
          </a:p>
        </p:txBody>
      </p:sp>
      <p:sp>
        <p:nvSpPr>
          <p:cNvPr id="1048896" name="圆角矩形 26"/>
          <p:cNvSpPr/>
          <p:nvPr>
            <p:custDataLst>
              <p:tags r:id="rId1"/>
            </p:custDataLst>
          </p:nvPr>
        </p:nvSpPr>
        <p:spPr>
          <a:xfrm>
            <a:off x="1662204" y="1364400"/>
            <a:ext cx="4151079" cy="481417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898" name="圆角矩形 28"/>
          <p:cNvSpPr/>
          <p:nvPr>
            <p:custDataLst>
              <p:tags r:id="rId2"/>
            </p:custDataLst>
          </p:nvPr>
        </p:nvSpPr>
        <p:spPr>
          <a:xfrm>
            <a:off x="1666129" y="1364400"/>
            <a:ext cx="4143507" cy="25581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5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8900" name="圆角矩形 29"/>
          <p:cNvSpPr/>
          <p:nvPr>
            <p:custDataLst>
              <p:tags r:id="rId3"/>
            </p:custDataLst>
          </p:nvPr>
        </p:nvSpPr>
        <p:spPr>
          <a:xfrm>
            <a:off x="6378591" y="1364400"/>
            <a:ext cx="4151079" cy="481417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02" name="文本框 31"/>
          <p:cNvSpPr txBox="1"/>
          <p:nvPr>
            <p:custDataLst>
              <p:tags r:id="rId4"/>
            </p:custDataLst>
          </p:nvPr>
        </p:nvSpPr>
        <p:spPr>
          <a:xfrm>
            <a:off x="1968998" y="1983221"/>
            <a:ext cx="3537800" cy="3848143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4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行业定义：航空与航天设备行业是指生产和制造航空器和航天器的行业的总称</a:t>
            </a:r>
            <a:endParaRPr altLang="en-US" dirty="0" sz="24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04" name="圆角矩形 32"/>
          <p:cNvSpPr/>
          <p:nvPr>
            <p:custDataLst>
              <p:tags r:id="rId5"/>
            </p:custDataLst>
          </p:nvPr>
        </p:nvSpPr>
        <p:spPr>
          <a:xfrm>
            <a:off x="6383170" y="1364400"/>
            <a:ext cx="4143507" cy="25581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8906" name="文本框 34"/>
          <p:cNvSpPr txBox="1"/>
          <p:nvPr>
            <p:custDataLst>
              <p:tags r:id="rId6"/>
            </p:custDataLst>
          </p:nvPr>
        </p:nvSpPr>
        <p:spPr>
          <a:xfrm>
            <a:off x="6686693" y="1982567"/>
            <a:ext cx="3536970" cy="3849925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4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分类：航空设备制造业和航天设备制造业</a:t>
            </a:r>
            <a:endParaRPr altLang="en-US" dirty="0" sz="24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行业市场规模</a:t>
            </a:r>
            <a:endParaRPr altLang="en-US" lang="zh-CN"/>
          </a:p>
        </p:txBody>
      </p:sp>
      <p:sp>
        <p:nvSpPr>
          <p:cNvPr id="104894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4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4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2024年全球航空与航天设备市场规模预计达到XXXX亿美元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5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5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中国航空与航天设备市场规模持续增长，占比不断提升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5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5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航空与航天设备行业受益于全球经济复苏和军事需求增长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6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6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新兴技术应用和产业升级为行业带来新的增长点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行业发展趋势</a:t>
            </a:r>
            <a:endParaRPr altLang="en-US" lang="zh-CN"/>
          </a:p>
        </p:txBody>
      </p:sp>
      <p:sp>
        <p:nvSpPr>
          <p:cNvPr id="1049000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2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04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6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08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0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12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4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16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未来市场预测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18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投资前景展望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20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航空与航天设备行业概述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22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行业发展趋势分析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5800" y="3148536"/>
            <a:ext cx="6477000" cy="1676364"/>
          </a:xfrm>
        </p:spPr>
        <p:txBody>
          <a:bodyPr/>
          <a:p>
            <a:r>
              <a:rPr altLang="en-US" dirty="0" lang="zh-CN"/>
              <a:t>航空与航天设备行业竞争格局</a:t>
            </a:r>
            <a:endParaRPr altLang="en-US" dirty="0" lang="zh-CN"/>
          </a:p>
        </p:txBody>
      </p:sp>
      <p:sp>
        <p:nvSpPr>
          <p:cNvPr id="104905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800" y="1567800"/>
            <a:ext cx="6477000" cy="1224000"/>
          </a:xfrm>
        </p:spPr>
        <p:txBody>
          <a:bodyPr/>
          <a:p>
            <a:r>
              <a:rPr altLang="zh-CN" dirty="0" lang="en-US"/>
              <a:t>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竞争格局分析</a:t>
            </a:r>
            <a:endParaRPr altLang="en-US" lang="zh-CN"/>
          </a:p>
        </p:txBody>
      </p:sp>
      <p:sp>
        <p:nvSpPr>
          <p:cNvPr id="1049094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96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98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00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竞争策略：价格战、技术研发、市场拓展等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2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04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06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08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主要竞争者：波音、空客、洛克希德·马丁等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0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12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14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16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竞争格局：波音和空客占据主导地位，其他企业市场份额较小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8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20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22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24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未来竞争趋势：技术进步、环保要求、全球化等对竞争格局的影响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重点企业分析</a:t>
            </a:r>
            <a:endParaRPr altLang="en-US" lang="zh-CN"/>
          </a:p>
        </p:txBody>
      </p:sp>
      <p:sp>
        <p:nvSpPr>
          <p:cNvPr id="1049160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波音公司：全球领先的航空制造商，拥有强大的研发能力和市场份额。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2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64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66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空中客车公司：欧洲领先的航空制造商，同样拥有强大的研发能力和市场份额。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8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70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72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洛克希德·马丁公司：全球领先的航空航天企业之一，涉及航空、导弹、电子等多个领域。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4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76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78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通用动力公司：美国重要的航空发动机制造商，为全球多家航空公司供应发动机。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0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82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行业集中度分析</a:t>
            </a:r>
            <a:endParaRPr altLang="en-US" lang="zh-CN"/>
          </a:p>
        </p:txBody>
      </p:sp>
      <p:sp>
        <p:nvSpPr>
          <p:cNvPr id="104921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2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4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0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2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市场份额排名前五的企业占比情况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3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行业集中度对投资的影响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3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2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4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0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2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未来行业集中度的发展趋势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5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行业集中度变化趋势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5800" y="3148536"/>
            <a:ext cx="6477000" cy="1676364"/>
          </a:xfrm>
        </p:spPr>
        <p:txBody>
          <a:bodyPr/>
          <a:p>
            <a:r>
              <a:rPr altLang="en-US" dirty="0" lang="zh-CN"/>
              <a:t>航空与航天设备行业市场特点</a:t>
            </a:r>
            <a:endParaRPr altLang="en-US" dirty="0" lang="zh-CN"/>
          </a:p>
        </p:txBody>
      </p:sp>
      <p:sp>
        <p:nvSpPr>
          <p:cNvPr id="104929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800" y="1567800"/>
            <a:ext cx="6477000" cy="1224000"/>
          </a:xfrm>
        </p:spPr>
        <p:txBody>
          <a:bodyPr/>
          <a:p>
            <a:r>
              <a:rPr altLang="zh-CN" dirty="0" lang="en-US"/>
              <a:t>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市场特点分析</a:t>
            </a:r>
            <a:endParaRPr altLang="en-US" lang="zh-CN"/>
          </a:p>
        </p:txBody>
      </p:sp>
      <p:sp>
        <p:nvSpPr>
          <p:cNvPr id="1049328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0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32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4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36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8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40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2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44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政策支持推动市场发展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46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国际化合作趋势明显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48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市场规模持续扩大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50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技术创新成为竞争关键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客户需求分析</a:t>
            </a:r>
            <a:endParaRPr altLang="en-US" lang="zh-CN"/>
          </a:p>
        </p:txBody>
      </p:sp>
      <p:sp>
        <p:nvSpPr>
          <p:cNvPr id="1049386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88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90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92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94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客户需求：客户对航空与航天设备的需求多样化，包括飞机、发动机、航空电子设备、航天器等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96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客户群体：航空与航天设备行业的主要客户包括航空公司、航天局、军事部门等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98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客户关注点：客户在选择供应商时，关注产品的性能、可靠性、安全性、成本等方面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00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客户需求变化：随着技术的不断进步和市场的发展，客户对航空与航天设备的需求也在不断变化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产品差异化分析</a:t>
            </a:r>
            <a:endParaRPr altLang="en-US" lang="zh-CN"/>
          </a:p>
        </p:txBody>
      </p:sp>
      <p:sp>
        <p:nvSpPr>
          <p:cNvPr id="104943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3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产品差异化的实现需要企业具备强大的研发能力和技术实力，能够不断进行技术升级和创新。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航空与航天设备行业的产品差异化程度高，不同企业之间的产品具有较强的独特性和竞争优势。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产品差异化是航空与航天设备行业市场发展的重要趋势，企业需要不断推出具有创新性和差异化的产品，以满足市场需求和提升竞争力。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产品差异化也是企业品牌形象和口碑的重要体现，能够提高企业的知名度和美誉度，吸引更多的客户和投资者。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5800" y="3148536"/>
            <a:ext cx="6477000" cy="1676364"/>
          </a:xfrm>
        </p:spPr>
        <p:txBody>
          <a:bodyPr/>
          <a:p>
            <a:r>
              <a:rPr altLang="en-US" dirty="0" lang="zh-CN"/>
              <a:t>航空与航天设备行业投资风险与机会</a:t>
            </a:r>
            <a:endParaRPr altLang="en-US" dirty="0" lang="zh-CN"/>
          </a:p>
        </p:txBody>
      </p:sp>
      <p:sp>
        <p:nvSpPr>
          <p:cNvPr id="104950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800" y="1567800"/>
            <a:ext cx="6477000" cy="1224000"/>
          </a:xfrm>
        </p:spPr>
        <p:txBody>
          <a:bodyPr/>
          <a:p>
            <a:r>
              <a:rPr altLang="zh-CN" dirty="0" lang="en-US"/>
              <a:t>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投资风险分析</a:t>
            </a:r>
            <a:endParaRPr altLang="en-US" lang="zh-CN"/>
          </a:p>
        </p:txBody>
      </p:sp>
      <p:sp>
        <p:nvSpPr>
          <p:cNvPr id="1049538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40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542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技术风险：航空与航天设备行业技术更新迅速，技术落后可能导致企业竞争力下降。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4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46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48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市场风险：市场需求变化可能导致企业无法及时调整产品结构，造成产能过剩或市场占有率下降。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0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52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54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政策风险：政府政策调整可能对航空与航天设备行业产生重大影响，如贸易限制、税收政策等。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6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58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60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财务风险：航空与航天设备行业投资规模大，资金回收周期长，可能面临资金流动性风险。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投资机会分析</a:t>
            </a:r>
            <a:endParaRPr altLang="en-US" lang="zh-CN"/>
          </a:p>
        </p:txBody>
      </p:sp>
      <p:sp>
        <p:nvSpPr>
          <p:cNvPr id="1049596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98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00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02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04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行业内具有竞争优势和成长潜力的企业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06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航空与航天设备行业的发展趋势和未来市场潜力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08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投资机会的来源和类型，包括技术创新、市场扩张等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10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投资机会的风险评估和可行性分析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投资策略建议</a:t>
            </a:r>
            <a:endParaRPr altLang="en-US" lang="zh-CN"/>
          </a:p>
        </p:txBody>
      </p:sp>
      <p:sp>
        <p:nvSpPr>
          <p:cNvPr id="1049646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关注行业政策与法规变化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8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50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52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分析市场需求与竞争格局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4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56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58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评估技术进步与产品创新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0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62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64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多元化投资组合降低风险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6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68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0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5800" y="3148536"/>
            <a:ext cx="6477000" cy="1676364"/>
          </a:xfrm>
        </p:spPr>
        <p:txBody>
          <a:bodyPr/>
          <a:p>
            <a:r>
              <a:rPr altLang="en-US" dirty="0" lang="zh-CN"/>
              <a:t>航空与航天设备行业发展趋势与展望</a:t>
            </a:r>
            <a:endParaRPr altLang="en-US" dirty="0" lang="zh-CN"/>
          </a:p>
        </p:txBody>
      </p:sp>
      <p:sp>
        <p:nvSpPr>
          <p:cNvPr id="104970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800" y="1567800"/>
            <a:ext cx="6477000" cy="1224000"/>
          </a:xfrm>
        </p:spPr>
        <p:txBody>
          <a:bodyPr/>
          <a:p>
            <a:r>
              <a:rPr altLang="zh-CN" dirty="0" lang="en-US"/>
              <a:t>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行业发展趋势</a:t>
            </a:r>
            <a:endParaRPr altLang="en-US" lang="zh-CN"/>
          </a:p>
        </p:txBody>
      </p:sp>
      <p:sp>
        <p:nvSpPr>
          <p:cNvPr id="104974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4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44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46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4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5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52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54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5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航空与航天设备行业将继续保持增长态势，市场规模不断扩大。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5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数字化、智能化、绿色化将成为航空与航天设备行业的重要发展方向。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6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6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64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66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6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7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72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74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7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航空与航天设备行业将不断涌现出新的技术和产品，推动行业的创新发展。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7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未来几年，航空与航天设备行业将迎来更多的发展机遇和挑战。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技术创新方向</a:t>
            </a:r>
            <a:endParaRPr altLang="en-US" lang="zh-CN"/>
          </a:p>
        </p:txBody>
      </p:sp>
      <p:sp>
        <p:nvSpPr>
          <p:cNvPr id="1049814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16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18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20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22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先进复合材料应用：减轻飞机重量、提高结构强度、降低制造成本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24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航空发动机技术：提高燃油效率、降低噪音、增强可靠性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26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数字化与智能化技术：实现航空与航天设备的远程控制、自主导航和智能决策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28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绿色环保技术：降低碳排放、提高能源利用效率、实现可持续发展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市场前景展望</a:t>
            </a:r>
            <a:endParaRPr altLang="en-US" lang="zh-CN"/>
          </a:p>
        </p:txBody>
      </p:sp>
      <p:sp>
        <p:nvSpPr>
          <p:cNvPr id="1049864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66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68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航空与航天设备行业将继续保持增长趋势，市场规模不断扩大。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0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72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74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技术创新将成为行业发展的关键，智能化、绿色化、轻量化将成为主要发展方向。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6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78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80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市场竞争将更加激烈，企业需要加强研发、品质、服务等方面的竞争能力。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2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84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86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政策支持力度将进一步加大，推动航空与航天设备行业高质量发展。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政策环境分析</a:t>
            </a:r>
            <a:endParaRPr altLang="en-US" lang="zh-CN"/>
          </a:p>
        </p:txBody>
      </p:sp>
      <p:sp>
        <p:nvSpPr>
          <p:cNvPr id="1049922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24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26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28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30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军民融合战略推动行业快速发展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32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航空与航天设备行业政策支持力度加大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34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科技创新政策促进产业升级和转型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36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国际合作与交流加强，推动行业国际化发展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0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演讲完毕</a:t>
            </a:r>
            <a:br>
              <a:rPr altLang="zh-CN" dirty="0" lang="en-US"/>
            </a:br>
            <a:r>
              <a:rPr altLang="en-US" dirty="0" lang="zh-CN"/>
              <a:t>感谢您的观看</a:t>
            </a:r>
            <a:endParaRPr altLang="en-US" dirty="0" lang="zh-CN"/>
          </a:p>
        </p:txBody>
      </p:sp>
      <p:sp>
        <p:nvSpPr>
          <p:cNvPr id="1049972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Thank you</a:t>
            </a:r>
            <a:endParaRPr altLang="zh-CN" dirty="0" lang="en-US"/>
          </a:p>
        </p:txBody>
      </p:sp>
      <p:sp>
        <p:nvSpPr>
          <p:cNvPr id="1049974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p>
            <a:r>
              <a:rPr altLang="zh-CN" dirty="0" lang="en-US"/>
              <a:t>YOUR LOGO</a:t>
            </a:r>
            <a:endParaRPr altLang="en-US" dirty="0" lang="zh-CN"/>
          </a:p>
        </p:txBody>
      </p:sp>
      <p:sp>
        <p:nvSpPr>
          <p:cNvPr id="1049976" name="署名"/>
          <p:cNvSpPr>
            <a:spLocks noGrp="1"/>
          </p:cNvSpPr>
          <p:nvPr>
            <p:ph type="body" sz="quarter" idx="15"/>
            <p:custDataLst>
              <p:tags r:id="rId4"/>
            </p:custDataLst>
          </p:nvPr>
        </p:nvSpPr>
        <p:spPr/>
        <p:txBody>
          <a:bodyPr>
            <a:normAutofit/>
          </a:bodyPr>
          <a:p>
            <a:r>
              <a:rPr altLang="zh-CN" dirty="0" lang="en-US"/>
              <a:t>20XX</a:t>
            </a:r>
            <a:endParaRPr altLang="en-US" dirty="0" lang="zh-CN"/>
          </a:p>
        </p:txBody>
      </p:sp>
      <p:sp>
        <p:nvSpPr>
          <p:cNvPr id="1049978" name="文本占位符 19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6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32"/>
  <p:tag name="KSO_WM_UNIT_TYPE" val="f"/>
  <p:tag name="KSO_WM_UNIT_INDEX" val="3"/>
  <p:tag name="KSO_WM_UNIT_SUBTYPE" val="g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2"/>
  <p:tag name="KSO_WM_UNIT_LAYERLEVEL" val="1"/>
  <p:tag name="KSO_WM_TAG_VERSION" val="1.0"/>
  <p:tag name="KSO_WM_BEAUTIFY_FLAG" val="#wm#"/>
  <p:tag name="KSO_WM_UNIT_SUBTYPE" val="e"/>
  <p:tag name="KSO_WM_UNIT_PRESET_TEXT" val="年号占位符"/>
  <p:tag name="KSO_WM_UNIT_NOCLEAR" val="0"/>
  <p:tag name="KSO_WM_UNIT_VALUE" val="8"/>
  <p:tag name="KSO_WM_UNIT_TYPE" val="f"/>
  <p:tag name="KSO_WM_UNIT_INDEX" val="2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1_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2_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32"/>
  <p:tag name="KSO_WM_UNIT_TYPE" val="f"/>
  <p:tag name="KSO_WM_UNIT_INDEX" val="3"/>
  <p:tag name="KSO_WM_UNIT_SUBTYPE" val="g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3"/>
  <p:tag name="KSO_WM_UNIT_LAYERLEVEL" val="1"/>
  <p:tag name="KSO_WM_TAG_VERSION" val="1.0"/>
  <p:tag name="KSO_WM_BEAUTIFY_FLAG" val="#wm#"/>
  <p:tag name="KSO_WM_UNIT_SUBTYPE" val="e"/>
  <p:tag name="KSO_WM_UNIT_PRESET_TEXT" val="年号占位符"/>
  <p:tag name="KSO_WM_UNIT_NOCLEAR" val="0"/>
  <p:tag name="KSO_WM_UNIT_VALUE" val="8"/>
  <p:tag name="KSO_WM_UNIT_TYPE" val="f"/>
  <p:tag name="KSO_WM_UNIT_INDEX" val="3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81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81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1"/>
  <p:tag name="KSO_WM_TEMPLATE_THUMBS_INDEX" val="1、9"/>
</p:tagLst>
</file>

<file path=ppt/tags/tag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1_1*a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PRESET_TEXT" val="单击此处 添加文档标题"/>
</p:tagLst>
</file>

<file path=ppt/tags/tag7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1_1*b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PRESET_TEXT" val="单击此处添加副标题"/>
</p:tagLst>
</file>

<file path=ppt/tags/tag76.xml><?xml version="1.0" encoding="utf-8"?>
<p:tagLst xmlns:p="http://schemas.openxmlformats.org/presentationml/2006/main">
  <p:tag name="KSO_WM_UNIT_NOCLEAR" val="0"/>
  <p:tag name="KSO_WM_UNIT_VALUE" val="32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1_1*f*2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77.xml><?xml version="1.0" encoding="utf-8"?>
<p:tagLst xmlns:p="http://schemas.openxmlformats.org/presentationml/2006/main">
  <p:tag name="KSO_WM_UNIT_SUBTYPE" val="e"/>
  <p:tag name="KSO_WM_UNIT_NOCLEAR" val="0"/>
  <p:tag name="KSO_WM_UNIT_VALUE" val="32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1_1*f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PRESET_TEXT" val="20XX"/>
</p:tagLst>
</file>

<file path=ppt/tags/tag78.xml><?xml version="1.0" encoding="utf-8"?>
<p:tagLst xmlns:p="http://schemas.openxmlformats.org/presentationml/2006/main">
  <p:tag name="KSO_WM_UNIT_SUBTYPE" val="b"/>
  <p:tag name="KSO_WM_UNIT_NOCLEAR" val="0"/>
  <p:tag name="KSO_WM_UNIT_VALUE" val="9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1_1*f*3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PRESET_TEXT" val="汇报人：WPS"/>
</p:tagLst>
</file>

<file path=ppt/tags/tag79.xml><?xml version="1.0" encoding="utf-8"?>
<p:tagLst xmlns:p="http://schemas.openxmlformats.org/presentationml/2006/main">
  <p:tag name="KSO_WM_SLIDE_ID" val="custom20230981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1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5*l_i*1_1"/>
  <p:tag name="KSO_WM_TEMPLATE_CATEGORY" val="custom"/>
  <p:tag name="KSO_WM_TEMPLATE_INDEX" val="20230981"/>
  <p:tag name="KSO_WM_UNIT_LAYERLEVEL" val="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i"/>
  <p:tag name="KSO_WM_UNIT_INDEX" val="1_1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solid&quot;:{&quot;brightness&quot;:0.15000000596046448,&quot;colorType&quot;:1,&quot;foreColorIndex&quot;:14,&quot;transparency&quot;:0},&quot;type&quot;:1},&quot;glow&quot;:{&quot;colorType&quot;:0},&quot;line&quot;:{&quot;solidLine&quot;:{&quot;brightness&quot;:0.5,&quot;colorType&quot;:1,&quot;foreColorIndex&quot;:14,&quot;transparency&quot;:0},&quot;type&quot;:1},&quot;shadow&quot;:{&quot;brightness&quot;:-0.5,&quot;colorType&quot;:1,&quot;foreColorIndex&quot;:16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5*a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81_5*l_h_i*1_1_1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Part One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gradient&quot;:[{&quot;brightness&quot;:0,&quot;colorType&quot;:1,&quot;foreColorIndex&quot;:6,&quot;pos&quot;:0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1_5*l_h_a*1_1_1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81_5*l_h_i*1_2_1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Part Two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gradient&quot;:[{&quot;brightness&quot;:0,&quot;colorType&quot;:1,&quot;foreColorIndex&quot;:6,&quot;pos&quot;:0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1_5*l_h_a*1_2_1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81_5*l_h_i*1_3_1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Part Three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gradient&quot;:[{&quot;brightness&quot;:0,&quot;colorType&quot;:1,&quot;foreColorIndex&quot;:6,&quot;pos&quot;:0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1_5*l_h_a*1_3_1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81_5*l_h_i*1_4_1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Part Four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gradient&quot;:[{&quot;brightness&quot;:0,&quot;colorType&quot;:1,&quot;foreColorIndex&quot;:6,&quot;pos&quot;:0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1_5*l_h_a*1_4_1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81_5*l_h_i*1_5_1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Part Five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gradient&quot;:[{&quot;brightness&quot;:0,&quot;colorType&quot;:1,&quot;foreColorIndex&quot;:6,&quot;pos&quot;:0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81_5*l_h_a*1_5_1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5*l_h_i*1_2_2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.5,&quot;transparency&quot;:0},{&quot;brightness&quot;:0,&quot;colorType&quot;:1,&quot;foreColorIndex&quot;:8,&quot;pos&quot;:0,&quot;transparency&quot;:1},{&quot;brightness&quot;:0,&quot;colorType&quot;:1,&quot;foreColorIndex&quot;:8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5*l_h_i*1_3_2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.5,&quot;transparency&quot;:0},{&quot;brightness&quot;:0,&quot;colorType&quot;:1,&quot;foreColorIndex&quot;:8,&quot;pos&quot;:0,&quot;transparency&quot;:1},{&quot;brightness&quot;:0,&quot;colorType&quot;:1,&quot;foreColorIndex&quot;:8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5*l_h_i*1_5_2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2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.5,&quot;transparency&quot;:0},{&quot;brightness&quot;:0,&quot;colorType&quot;:1,&quot;foreColorIndex&quot;:8,&quot;pos&quot;:0,&quot;transparency&quot;:1},{&quot;brightness&quot;:0,&quot;colorType&quot;:1,&quot;foreColorIndex&quot;:8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5.xml><?xml version="1.0" encoding="utf-8"?>
<p:tagLst xmlns:p="http://schemas.openxmlformats.org/presentationml/2006/main">
  <p:tag name="KSO_WM_SLIDE_ID" val="custom20230981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981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7*a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9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1_7*e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98.xml><?xml version="1.0" encoding="utf-8"?>
<p:tagLst xmlns:p="http://schemas.openxmlformats.org/presentationml/2006/main">
  <p:tag name="KSO_WM_SLIDE_ID" val="custom2023098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1"/>
  <p:tag name="KSO_WM_SLIDE_TYPE" val="sectionTitle"/>
  <p:tag name="KSO_WM_SLIDE_SUBTYPE" val="pureTxt"/>
  <p:tag name="KSO_WM_SLIDE_LAYOUT" val="a_e"/>
  <p:tag name="KSO_WM_SLIDE_LAYOUT_CNT" val="1_1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1*l_h_i*1_1_1"/>
  <p:tag name="KSO_WM_TEMPLATE_CATEGORY" val="diagram"/>
  <p:tag name="KSO_WM_TEMPLATE_INDEX" val="20231309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1*l_h_i*1_1_2"/>
  <p:tag name="KSO_WM_TEMPLATE_CATEGORY" val="diagram"/>
  <p:tag name="KSO_WM_TEMPLATE_INDEX" val="20231309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1*l_h_i*1_2_1"/>
  <p:tag name="KSO_WM_TEMPLATE_CATEGORY" val="diagram"/>
  <p:tag name="KSO_WM_TEMPLATE_INDEX" val="20231309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1*l_h_f*1_1_1"/>
  <p:tag name="KSO_WM_TEMPLATE_CATEGORY" val="diagram"/>
  <p:tag name="KSO_WM_TEMPLATE_INDEX" val="20231309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VALUE" val="110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1*l_h_i*1_2_2"/>
  <p:tag name="KSO_WM_TEMPLATE_CATEGORY" val="diagram"/>
  <p:tag name="KSO_WM_TEMPLATE_INDEX" val="20231309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1*l_h_f*1_2_1"/>
  <p:tag name="KSO_WM_TEMPLATE_CATEGORY" val="diagram"/>
  <p:tag name="KSO_WM_TEMPLATE_INDEX" val="20231309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VALUE" val="110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7*a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3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1_7*e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31.xml><?xml version="1.0" encoding="utf-8"?>
<p:tagLst xmlns:p="http://schemas.openxmlformats.org/presentationml/2006/main">
  <p:tag name="KSO_WM_SLIDE_ID" val="custom2023098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1"/>
  <p:tag name="KSO_WM_SLIDE_TYPE" val="sectionTitle"/>
  <p:tag name="KSO_WM_SLIDE_SUBTYPE" val="pureTxt"/>
  <p:tag name="KSO_WM_SLIDE_LAYOUT" val="a_e"/>
  <p:tag name="KSO_WM_SLIDE_LAYOUT_CNT" val="1_1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7*a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8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1_7*e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82.xml><?xml version="1.0" encoding="utf-8"?>
<p:tagLst xmlns:p="http://schemas.openxmlformats.org/presentationml/2006/main">
  <p:tag name="KSO_WM_SLIDE_ID" val="custom2023098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1"/>
  <p:tag name="KSO_WM_SLIDE_TYPE" val="sectionTitle"/>
  <p:tag name="KSO_WM_SLIDE_SUBTYPE" val="pureTxt"/>
  <p:tag name="KSO_WM_SLIDE_LAYOUT" val="a_e"/>
  <p:tag name="KSO_WM_SLIDE_LAYOUT_CNT" val="1_1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7*a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2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1_7*e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21.xml><?xml version="1.0" encoding="utf-8"?>
<p:tagLst xmlns:p="http://schemas.openxmlformats.org/presentationml/2006/main">
  <p:tag name="KSO_WM_SLIDE_ID" val="custom2023098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1"/>
  <p:tag name="KSO_WM_SLIDE_TYPE" val="sectionTitle"/>
  <p:tag name="KSO_WM_SLIDE_SUBTYPE" val="pureTxt"/>
  <p:tag name="KSO_WM_SLIDE_LAYOUT" val="a_e"/>
  <p:tag name="KSO_WM_SLIDE_LAYOUT_CNT" val="1_1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7*a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5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1_7*e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56.xml><?xml version="1.0" encoding="utf-8"?>
<p:tagLst xmlns:p="http://schemas.openxmlformats.org/presentationml/2006/main">
  <p:tag name="KSO_WM_SLIDE_ID" val="custom2023098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1"/>
  <p:tag name="KSO_WM_SLIDE_TYPE" val="sectionTitle"/>
  <p:tag name="KSO_WM_SLIDE_SUBTYPE" val="pureTxt"/>
  <p:tag name="KSO_WM_SLIDE_LAYOUT" val="a_e"/>
  <p:tag name="KSO_WM_SLIDE_LAYOUT_CNT" val="1_1"/>
</p:tagLst>
</file>

<file path=ppt/tags/tag2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9*a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演讲完毕 感谢您的观看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9*b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80"/>
  <p:tag name="KSO_WM_UNIT_TYPE" val="b"/>
  <p:tag name="KSO_WM_UNIT_INDEX" val="1"/>
  <p:tag name="KSO_WM_UNIT_PRESET_TEXT" val="Thank you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9*f*2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NOCLEAR" val="0"/>
  <p:tag name="KSO_WM_UNIT_VALUE" val="32"/>
  <p:tag name="KSO_WM_UNIT_TYPE" val="f"/>
  <p:tag name="KSO_WM_UNIT_INDEX" val="2"/>
  <p:tag name="KSO_WM_UNIT_SUBTYPE" val="g"/>
  <p:tag name="KSO_WM_UNIT_PRESET_TEXT" val="YOUR LOGO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9*f*3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SUBTYPE" val="e"/>
  <p:tag name="KSO_WM_UNIT_NOCLEAR" val="0"/>
  <p:tag name="KSO_WM_UNIT_VALUE" val="32"/>
  <p:tag name="KSO_WM_UNIT_TYPE" val="f"/>
  <p:tag name="KSO_WM_UNIT_INDEX" val="3"/>
  <p:tag name="KSO_WM_UNIT_PRESET_TEXT" val="20XX"/>
</p:tagLst>
</file>

<file path=ppt/tags/tag309.xml><?xml version="1.0" encoding="utf-8"?>
<p:tagLst xmlns:p="http://schemas.openxmlformats.org/presentationml/2006/main">
  <p:tag name="KSO_WM_UNIT_SUBTYPE" val="b"/>
  <p:tag name="KSO_WM_UNIT_NOCLEAR" val="0"/>
  <p:tag name="KSO_WM_UNIT_VALUE" val="9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1_9*f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PRESET_TEXT" val="汇报人：WPS"/>
</p:tagLst>
</file>

<file path=ppt/tags/tag310.xml><?xml version="1.0" encoding="utf-8"?>
<p:tagLst xmlns:p="http://schemas.openxmlformats.org/presentationml/2006/main">
  <p:tag name="KSO_WM_SLIDE_ID" val="custom20230981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1"/>
  <p:tag name="KSO_WM_SLIDE_TYPE" val="endPage"/>
  <p:tag name="KSO_WM_SLIDE_SUBTYPE" val="pureTxt"/>
  <p:tag name="KSO_WM_SLIDE_LAYOUT" val="a_b_f"/>
  <p:tag name="KSO_WM_SLIDE_LAYOUT_CNT" val="1_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黑金">
      <a:dk1>
        <a:srgbClr val="000000"/>
      </a:dk1>
      <a:lt1>
        <a:srgbClr val="FFFFFF"/>
      </a:lt1>
      <a:dk2>
        <a:srgbClr val="261300"/>
      </a:dk2>
      <a:lt2>
        <a:srgbClr val="F5F7FF"/>
      </a:lt2>
      <a:accent1>
        <a:srgbClr val="FFA649"/>
      </a:accent1>
      <a:accent2>
        <a:srgbClr val="FFAD69"/>
      </a:accent2>
      <a:accent3>
        <a:srgbClr val="FFCA92"/>
      </a:accent3>
      <a:accent4>
        <a:srgbClr val="E6B074"/>
      </a:accent4>
      <a:accent5>
        <a:srgbClr val="C6917C"/>
      </a:accent5>
      <a:accent6>
        <a:srgbClr val="DD6523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3"/>
        </a:solidFill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3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/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2024-01-06T05:10:39Z</dcterms:created>
  <dcterms:modified xsi:type="dcterms:W3CDTF">2024-01-06T05:10:39Z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4601408432064b1392dc9c673d089190_21</vt:lpwstr>
  </property>
</Properties>
</file>