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92" r:id="rId1"/>
    <p:sldMasterId id="2147494229" r:id="rId2"/>
  </p:sldMasterIdLst>
  <p:notesMasterIdLst>
    <p:notesMasterId r:id="rId3"/>
  </p:notesMasterIdLst>
  <p:sldIdLst>
    <p:sldId id="5369" r:id="rId4"/>
    <p:sldId id="5374" r:id="rId5"/>
    <p:sldId id="5378" r:id="rId6"/>
    <p:sldId id="5381" r:id="rId7"/>
    <p:sldId id="5387" r:id="rId9"/>
    <p:sldId id="5390" r:id="rId10"/>
    <p:sldId id="5393" r:id="rId11"/>
    <p:sldId id="5396" r:id="rId12"/>
    <p:sldId id="5402" r:id="rId14"/>
    <p:sldId id="5405" r:id="rId15"/>
    <p:sldId id="5408" r:id="rId16"/>
    <p:sldId id="5411" r:id="rId17"/>
    <p:sldId id="5414" r:id="rId18"/>
    <p:sldId id="5420" r:id="rId20"/>
    <p:sldId id="5423" r:id="rId21"/>
    <p:sldId id="5426" r:id="rId22"/>
    <p:sldId id="5429" r:id="rId23"/>
    <p:sldId id="5432" r:id="rId24"/>
    <p:sldId id="5438" r:id="rId26"/>
    <p:sldId id="5441" r:id="rId27"/>
    <p:sldId id="5444" r:id="rId28"/>
    <p:sldId id="5447" r:id="rId29"/>
    <p:sldId id="5450" r:id="rId30"/>
    <p:sldId id="5456" r:id="rId32"/>
    <p:sldId id="5459" r:id="rId33"/>
    <p:sldId id="5462" r:id="rId34"/>
    <p:sldId id="5465" r:id="rId35"/>
    <p:sldId id="546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93" r:id="rId1"/>
    <p:sldLayoutId id="2147494194" r:id="rId2"/>
    <p:sldLayoutId id="2147494195" r:id="rId3"/>
    <p:sldLayoutId id="2147494196" r:id="rId4"/>
    <p:sldLayoutId id="2147494197" r:id="rId5"/>
    <p:sldLayoutId id="2147494198" r:id="rId6"/>
    <p:sldLayoutId id="2147494199" r:id="rId7"/>
    <p:sldLayoutId id="2147494200" r:id="rId8"/>
    <p:sldLayoutId id="2147494201" r:id="rId9"/>
    <p:sldLayoutId id="2147494202" r:id="rId10"/>
    <p:sldLayoutId id="21474942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30" r:id="rId1"/>
    <p:sldLayoutId id="2147494231" r:id="rId2"/>
    <p:sldLayoutId id="2147494232" r:id="rId3"/>
    <p:sldLayoutId id="2147494233" r:id="rId4"/>
    <p:sldLayoutId id="2147494234" r:id="rId5"/>
    <p:sldLayoutId id="2147494235" r:id="rId6"/>
    <p:sldLayoutId id="2147494236" r:id="rId7"/>
    <p:sldLayoutId id="2147494237" r:id="rId8"/>
    <p:sldLayoutId id="2147494238" r:id="rId9"/>
    <p:sldLayoutId id="2147494239" r:id="rId10"/>
    <p:sldLayoutId id="21474942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tags" Target="../tags/tag742.xml"/><Relationship Id="rId6" Type="http://schemas.openxmlformats.org/officeDocument/2006/relationships/tags" Target="../tags/tag743.xml"/><Relationship Id="rId7" Type="http://schemas.openxmlformats.org/officeDocument/2006/relationships/tags" Target="../tags/tag744.xml"/><Relationship Id="rId8" Type="http://schemas.openxmlformats.org/officeDocument/2006/relationships/tags" Target="../tags/tag74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49.xml"/><Relationship Id="rId2" Type="http://schemas.openxmlformats.org/officeDocument/2006/relationships/tags" Target="../tags/tag750.xml"/><Relationship Id="rId3" Type="http://schemas.openxmlformats.org/officeDocument/2006/relationships/tags" Target="../tags/tag751.xml"/><Relationship Id="rId4" Type="http://schemas.openxmlformats.org/officeDocument/2006/relationships/tags" Target="../tags/tag752.xml"/><Relationship Id="rId5" Type="http://schemas.openxmlformats.org/officeDocument/2006/relationships/tags" Target="../tags/tag753.xml"/><Relationship Id="rId6" Type="http://schemas.openxmlformats.org/officeDocument/2006/relationships/tags" Target="../tags/tag754.xml"/><Relationship Id="rId7" Type="http://schemas.openxmlformats.org/officeDocument/2006/relationships/tags" Target="../tags/tag755.xml"/><Relationship Id="rId8" Type="http://schemas.openxmlformats.org/officeDocument/2006/relationships/tags" Target="../tags/tag756.xml"/><Relationship Id="rId9" Type="http://schemas.openxmlformats.org/officeDocument/2006/relationships/tags" Target="../tags/tag757.xml"/><Relationship Id="rId10" Type="http://schemas.openxmlformats.org/officeDocument/2006/relationships/tags" Target="../tags/tag758.xml"/><Relationship Id="rId11" Type="http://schemas.openxmlformats.org/officeDocument/2006/relationships/tags" Target="../tags/tag759.xml"/><Relationship Id="rId12" Type="http://schemas.openxmlformats.org/officeDocument/2006/relationships/tags" Target="../tags/tag760.xml"/><Relationship Id="rId13" Type="http://schemas.openxmlformats.org/officeDocument/2006/relationships/tags" Target="../tags/tag761.xml"/><Relationship Id="rId14" Type="http://schemas.openxmlformats.org/officeDocument/2006/relationships/tags" Target="../tags/tag762.xml"/><Relationship Id="rId15" Type="http://schemas.openxmlformats.org/officeDocument/2006/relationships/tags" Target="../tags/tag763.xml"/><Relationship Id="rId16" Type="http://schemas.openxmlformats.org/officeDocument/2006/relationships/tags" Target="../tags/tag764.xml"/><Relationship Id="rId17" Type="http://schemas.openxmlformats.org/officeDocument/2006/relationships/tags" Target="../tags/tag765.xml"/><Relationship Id="rId18" Type="http://schemas.openxmlformats.org/officeDocument/2006/relationships/tags" Target="../tags/tag766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tags" Target="../tags/tag771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72.xml"/><Relationship Id="rId2" Type="http://schemas.openxmlformats.org/officeDocument/2006/relationships/tags" Target="../tags/tag773.xml"/><Relationship Id="rId3" Type="http://schemas.openxmlformats.org/officeDocument/2006/relationships/tags" Target="../tags/tag774.xml"/><Relationship Id="rId4" Type="http://schemas.openxmlformats.org/officeDocument/2006/relationships/tags" Target="../tags/tag775.xml"/><Relationship Id="rId5" Type="http://schemas.openxmlformats.org/officeDocument/2006/relationships/tags" Target="../tags/tag776.xml"/><Relationship Id="rId6" Type="http://schemas.openxmlformats.org/officeDocument/2006/relationships/tags" Target="../tags/tag777.xml"/><Relationship Id="rId7" Type="http://schemas.openxmlformats.org/officeDocument/2006/relationships/tags" Target="../tags/tag778.xml"/><Relationship Id="rId8" Type="http://schemas.openxmlformats.org/officeDocument/2006/relationships/tags" Target="../tags/tag779.xml"/><Relationship Id="rId9" Type="http://schemas.openxmlformats.org/officeDocument/2006/relationships/tags" Target="../tags/tag780.xml"/><Relationship Id="rId10" Type="http://schemas.openxmlformats.org/officeDocument/2006/relationships/tags" Target="../tags/tag781.xml"/><Relationship Id="rId11" Type="http://schemas.openxmlformats.org/officeDocument/2006/relationships/tags" Target="../tags/tag782.xml"/><Relationship Id="rId12" Type="http://schemas.openxmlformats.org/officeDocument/2006/relationships/tags" Target="../tags/tag7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84.xml"/><Relationship Id="rId2" Type="http://schemas.openxmlformats.org/officeDocument/2006/relationships/tags" Target="../tags/tag785.xml"/><Relationship Id="rId3" Type="http://schemas.openxmlformats.org/officeDocument/2006/relationships/tags" Target="../tags/tag786.xml"/><Relationship Id="rId4" Type="http://schemas.openxmlformats.org/officeDocument/2006/relationships/tags" Target="../tags/tag787.xml"/><Relationship Id="rId5" Type="http://schemas.openxmlformats.org/officeDocument/2006/relationships/tags" Target="../tags/tag788.xml"/><Relationship Id="rId6" Type="http://schemas.openxmlformats.org/officeDocument/2006/relationships/tags" Target="../tags/tag789.xml"/><Relationship Id="rId7" Type="http://schemas.openxmlformats.org/officeDocument/2006/relationships/tags" Target="../tags/tag790.xml"/><Relationship Id="rId8" Type="http://schemas.openxmlformats.org/officeDocument/2006/relationships/tags" Target="../tags/tag79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tags" Target="../tags/tag826.xml"/><Relationship Id="rId5" Type="http://schemas.openxmlformats.org/officeDocument/2006/relationships/tags" Target="../tags/tag827.xml"/><Relationship Id="rId6" Type="http://schemas.openxmlformats.org/officeDocument/2006/relationships/tags" Target="../tags/tag828.xml"/><Relationship Id="rId7" Type="http://schemas.openxmlformats.org/officeDocument/2006/relationships/tags" Target="../tags/tag829.xml"/><Relationship Id="rId8" Type="http://schemas.openxmlformats.org/officeDocument/2006/relationships/tags" Target="../tags/tag830.xml"/><Relationship Id="rId9" Type="http://schemas.openxmlformats.org/officeDocument/2006/relationships/tags" Target="../tags/tag831.xml"/><Relationship Id="rId10" Type="http://schemas.openxmlformats.org/officeDocument/2006/relationships/tags" Target="../tags/tag832.xml"/><Relationship Id="rId11" Type="http://schemas.openxmlformats.org/officeDocument/2006/relationships/tags" Target="../tags/tag833.xml"/><Relationship Id="rId12" Type="http://schemas.openxmlformats.org/officeDocument/2006/relationships/tags" Target="../tags/tag834.xml"/><Relationship Id="rId13" Type="http://schemas.openxmlformats.org/officeDocument/2006/relationships/tags" Target="../tags/tag835.xml"/><Relationship Id="rId14" Type="http://schemas.openxmlformats.org/officeDocument/2006/relationships/tags" Target="../tags/tag836.xml"/><Relationship Id="rId15" Type="http://schemas.openxmlformats.org/officeDocument/2006/relationships/tags" Target="../tags/tag837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tags" Target="../tags/tag853.xml"/><Relationship Id="rId14" Type="http://schemas.openxmlformats.org/officeDocument/2006/relationships/tags" Target="../tags/tag854.xml"/><Relationship Id="rId15" Type="http://schemas.openxmlformats.org/officeDocument/2006/relationships/tags" Target="../tags/tag855.xml"/><Relationship Id="rId16" Type="http://schemas.openxmlformats.org/officeDocument/2006/relationships/tags" Target="../tags/tag85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tags" Target="../tags/tag865.xml"/><Relationship Id="rId10" Type="http://schemas.openxmlformats.org/officeDocument/2006/relationships/tags" Target="../tags/tag866.xml"/><Relationship Id="rId11" Type="http://schemas.openxmlformats.org/officeDocument/2006/relationships/tags" Target="../tags/tag867.xml"/><Relationship Id="rId12" Type="http://schemas.openxmlformats.org/officeDocument/2006/relationships/tags" Target="../tags/tag868.xml"/><Relationship Id="rId13" Type="http://schemas.openxmlformats.org/officeDocument/2006/relationships/tags" Target="../tags/tag869.xml"/><Relationship Id="rId14" Type="http://schemas.openxmlformats.org/officeDocument/2006/relationships/tags" Target="../tags/tag870.xml"/><Relationship Id="rId15" Type="http://schemas.openxmlformats.org/officeDocument/2006/relationships/tags" Target="../tags/tag871.xml"/><Relationship Id="rId16" Type="http://schemas.openxmlformats.org/officeDocument/2006/relationships/tags" Target="../tags/tag872.xml"/><Relationship Id="rId17" Type="http://schemas.openxmlformats.org/officeDocument/2006/relationships/tags" Target="../tags/tag873.xml"/><Relationship Id="rId18" Type="http://schemas.openxmlformats.org/officeDocument/2006/relationships/tags" Target="../tags/tag874.xml"/><Relationship Id="rId19" Type="http://schemas.openxmlformats.org/officeDocument/2006/relationships/tags" Target="../tags/tag875.xml"/><Relationship Id="rId20" Type="http://schemas.openxmlformats.org/officeDocument/2006/relationships/tags" Target="../tags/tag876.xml"/><Relationship Id="rId21" Type="http://schemas.openxmlformats.org/officeDocument/2006/relationships/tags" Target="../tags/tag877.xml"/><Relationship Id="rId22" Type="http://schemas.openxmlformats.org/officeDocument/2006/relationships/tags" Target="../tags/tag878.xml"/><Relationship Id="rId23" Type="http://schemas.openxmlformats.org/officeDocument/2006/relationships/tags" Target="../tags/tag879.xml"/><Relationship Id="rId24" Type="http://schemas.openxmlformats.org/officeDocument/2006/relationships/tags" Target="../tags/tag880.xml"/><Relationship Id="rId25" Type="http://schemas.openxmlformats.org/officeDocument/2006/relationships/tags" Target="../tags/tag881.xml"/><Relationship Id="rId26" Type="http://schemas.openxmlformats.org/officeDocument/2006/relationships/tags" Target="../tags/tag882.xml"/><Relationship Id="rId27" Type="http://schemas.openxmlformats.org/officeDocument/2006/relationships/tags" Target="../tags/tag883.xml"/><Relationship Id="rId28" Type="http://schemas.openxmlformats.org/officeDocument/2006/relationships/tags" Target="../tags/tag884.xml"/><Relationship Id="rId29" Type="http://schemas.openxmlformats.org/officeDocument/2006/relationships/tags" Target="../tags/tag885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86.xml"/><Relationship Id="rId2" Type="http://schemas.openxmlformats.org/officeDocument/2006/relationships/tags" Target="../tags/tag887.xml"/><Relationship Id="rId3" Type="http://schemas.openxmlformats.org/officeDocument/2006/relationships/tags" Target="../tags/tag888.xml"/><Relationship Id="rId4" Type="http://schemas.openxmlformats.org/officeDocument/2006/relationships/tags" Target="../tags/tag889.xml"/><Relationship Id="rId5" Type="http://schemas.openxmlformats.org/officeDocument/2006/relationships/tags" Target="../tags/tag890.xml"/><Relationship Id="rId6" Type="http://schemas.openxmlformats.org/officeDocument/2006/relationships/tags" Target="../tags/tag891.xml"/><Relationship Id="rId7" Type="http://schemas.openxmlformats.org/officeDocument/2006/relationships/tags" Target="../tags/tag892.xml"/><Relationship Id="rId8" Type="http://schemas.openxmlformats.org/officeDocument/2006/relationships/tags" Target="../tags/tag893.xml"/><Relationship Id="rId9" Type="http://schemas.openxmlformats.org/officeDocument/2006/relationships/tags" Target="../tags/tag894.xml"/><Relationship Id="rId10" Type="http://schemas.openxmlformats.org/officeDocument/2006/relationships/tags" Target="../tags/tag895.xml"/><Relationship Id="rId11" Type="http://schemas.openxmlformats.org/officeDocument/2006/relationships/tags" Target="../tags/tag896.xml"/><Relationship Id="rId12" Type="http://schemas.openxmlformats.org/officeDocument/2006/relationships/tags" Target="../tags/tag897.xml"/><Relationship Id="rId13" Type="http://schemas.openxmlformats.org/officeDocument/2006/relationships/tags" Target="../tags/tag898.xml"/><Relationship Id="rId14" Type="http://schemas.openxmlformats.org/officeDocument/2006/relationships/tags" Target="../tags/tag899.xml"/><Relationship Id="rId15" Type="http://schemas.openxmlformats.org/officeDocument/2006/relationships/tags" Target="../tags/tag900.xml"/><Relationship Id="rId16" Type="http://schemas.openxmlformats.org/officeDocument/2006/relationships/tags" Target="../tags/tag90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tags" Target="../tags/tag944.xml"/><Relationship Id="rId14" Type="http://schemas.openxmlformats.org/officeDocument/2006/relationships/tags" Target="../tags/tag945.xml"/><Relationship Id="rId15" Type="http://schemas.openxmlformats.org/officeDocument/2006/relationships/tags" Target="../tags/tag946.xml"/><Relationship Id="rId16" Type="http://schemas.openxmlformats.org/officeDocument/2006/relationships/tags" Target="../tags/tag94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tags" Target="../tags/tag957.xml"/><Relationship Id="rId5" Type="http://schemas.openxmlformats.org/officeDocument/2006/relationships/tags" Target="../tags/tag958.xml"/><Relationship Id="rId6" Type="http://schemas.openxmlformats.org/officeDocument/2006/relationships/tags" Target="../tags/tag959.xml"/><Relationship Id="rId7" Type="http://schemas.openxmlformats.org/officeDocument/2006/relationships/tags" Target="../tags/tag960.xml"/><Relationship Id="rId8" Type="http://schemas.openxmlformats.org/officeDocument/2006/relationships/tags" Target="../tags/tag96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2.xml"/><Relationship Id="rId2" Type="http://schemas.openxmlformats.org/officeDocument/2006/relationships/tags" Target="../tags/tag963.xml"/><Relationship Id="rId3" Type="http://schemas.openxmlformats.org/officeDocument/2006/relationships/tags" Target="../tags/tag9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企业管理中的知识管理与创新能力发展技巧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知识管理的重要性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知识管理的实施策略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创新能力发展的技巧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知识管理与创新能力相结合的实践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企业管理中知识管理与创新能力发展的挑战与对策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知识管理的重要性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知识管理对于企业发展的意义</a:t>
            </a:r>
            <a:endParaRPr altLang="en-US" lang="zh-CN"/>
          </a:p>
        </p:txBody>
      </p:sp>
      <p:sp>
        <p:nvSpPr>
          <p:cNvPr id="10517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增强企业组织学习能力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降低企业运营成本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知识管理对于员工个人成长的影响</a:t>
            </a:r>
            <a:endParaRPr altLang="en-US" lang="zh-CN"/>
          </a:p>
        </p:txBody>
      </p:sp>
      <p:sp>
        <p:nvSpPr>
          <p:cNvPr id="10520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知识管理有助于员工适应不断变化的市场环境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知识管理能够提高员工的专业技能和综合素质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知识管理能够激发员工的创造力和创新精神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知识管理有助于员工实现个人职业发展和提升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6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90000" lnSpcReduction="10000"/>
          </a:bodyPr>
          <a:p>
            <a:r>
              <a:rPr altLang="en-US" lang="zh-CN"/>
              <a:t>知识分类：明确知识的类型和来源，以便更好地管理和利用</a:t>
            </a:r>
            <a:endParaRPr altLang="en-US" lang="zh-CN"/>
          </a:p>
          <a:p>
            <a:r>
              <a:rPr altLang="en-US" lang="zh-CN"/>
              <a:t>知识共享：建立知识共享机制，促进企业内部知识的传播和利用</a:t>
            </a:r>
            <a:endParaRPr altLang="en-US" lang="zh-CN"/>
          </a:p>
          <a:p>
            <a:r>
              <a:rPr altLang="en-US" lang="zh-CN"/>
              <a:t>知识创新：鼓励员工进行知识创新，提高企业的竞争力和创新能力</a:t>
            </a:r>
            <a:endParaRPr altLang="en-US" lang="zh-CN"/>
          </a:p>
          <a:p>
            <a:r>
              <a:rPr altLang="en-US" lang="zh-CN"/>
              <a:t>知识保护：保护企业的核心知识和知识产权，防止泄露和损失  我正在写一份主题为“企业管理中的知识管理与创新能力发展技巧”的PPT,现在准备介绍“知识管理对企业发展的重要性”,请帮我生成“知识管理对企业发展的影响”为标题的内容 知识管理对企业发展的影响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我正在写一份主题为“企业管理中的知识管理与创新能力发展技巧”的PPT,现在准备介绍“知识管理对企业发展的重要性”,请帮我生成“知识管理对企业发展的影响”为标题的内容</a:t>
            </a:r>
            <a:endParaRPr altLang="en-US" lang="zh-CN"/>
          </a:p>
          <a:p>
            <a:pPr lvl="1"/>
            <a:r>
              <a:rPr altLang="en-US" lang="zh-CN"/>
              <a:t>知识管理对企业发展的影响</a:t>
            </a:r>
            <a:endParaRPr altLang="en-US" lang="zh-CN"/>
          </a:p>
          <a:p>
            <a:r>
              <a:rPr altLang="en-US" lang="zh-CN"/>
              <a:t>提高企业竞争力：通过知识管理，企业可以更好地利用和共享内部知识，提高企业的竞争力和创新能力</a:t>
            </a:r>
            <a:endParaRPr altLang="en-US" lang="zh-CN"/>
          </a:p>
          <a:p>
            <a:r>
              <a:rPr altLang="en-US" lang="zh-CN"/>
              <a:t>促进企业发展：知识管理可以为企业提供新的发展思路和方向，促进企业的发展和进步</a:t>
            </a:r>
            <a:endParaRPr altLang="en-US" lang="zh-CN"/>
          </a:p>
          <a:p>
            <a:r>
              <a:rPr altLang="en-US" lang="zh-CN"/>
              <a:t>增强企业创新能力：知识管理鼓励员工进行知识创新，提高企业的创新能力和市场竞争力</a:t>
            </a:r>
            <a:endParaRPr altLang="en-US" lang="zh-CN"/>
          </a:p>
          <a:p>
            <a:r>
              <a:rPr altLang="en-US" lang="zh-CN"/>
              <a:t>提高企业效率：通过知识管理，企业可以更好地管理和利用内部知识，提高企业的效率和生产力</a:t>
            </a:r>
            <a:endParaRPr altLang="en-US" lang="zh-CN"/>
          </a:p>
        </p:txBody>
      </p:sp>
      <p:sp>
        <p:nvSpPr>
          <p:cNvPr id="10523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知识管理的核心要素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知识管理的实施策略</a:t>
            </a:r>
            <a:endParaRPr altLang="en-US" lang="zh-CN"/>
          </a:p>
        </p:txBody>
      </p:sp>
      <p:sp>
        <p:nvSpPr>
          <p:cNvPr id="10526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建立完善的知识管理体系</a:t>
            </a:r>
            <a:endParaRPr altLang="en-US" lang="zh-CN"/>
          </a:p>
        </p:txBody>
      </p:sp>
      <p:sp>
        <p:nvSpPr>
          <p:cNvPr id="105337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7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8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800" lang="zh-CN">
                <a:latin typeface="+mn-ea"/>
                <a:ea typeface="+mn-ea"/>
              </a:rPr>
              <a:t>培养知识管理人才：加强知识管理人才的培养，提高员工的知识管理能力，为企业的知识管理提供有力支持。</a:t>
            </a:r>
            <a:endParaRPr altLang="en-US" dirty="0" sz="1800" lang="zh-CN">
              <a:latin typeface="+mn-ea"/>
              <a:ea typeface="+mn-ea"/>
            </a:endParaRPr>
          </a:p>
        </p:txBody>
      </p:sp>
      <p:sp>
        <p:nvSpPr>
          <p:cNvPr id="105339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800" lang="zh-CN">
                <a:latin typeface="+mn-ea"/>
                <a:ea typeface="+mn-ea"/>
              </a:rPr>
              <a:t>鼓励知识分享：建立知识分享机制，鼓励员工分享自己的知识和经验，促进知识的交流和共享。</a:t>
            </a:r>
            <a:endParaRPr altLang="en-US" dirty="0" sz="1800" lang="zh-CN">
              <a:latin typeface="+mn-ea"/>
              <a:ea typeface="+mn-ea"/>
            </a:endParaRPr>
          </a:p>
        </p:txBody>
      </p:sp>
      <p:sp>
        <p:nvSpPr>
          <p:cNvPr id="105339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fontScale="95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制定知识管理流程：建立完善的知识管理流程，包括知识的获取、存储、共享、应用和创新等环节，确保知识的有效利用。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339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800" lang="zh-CN">
                <a:latin typeface="+mn-ea"/>
                <a:ea typeface="+mn-ea"/>
              </a:rPr>
              <a:t>建立知识库：建立企业知识库，将企业的知识进行分类存储，方便员工查询和使用。</a:t>
            </a:r>
            <a:endParaRPr altLang="en-US" dirty="0" sz="1800" lang="zh-CN">
              <a:latin typeface="+mn-ea"/>
              <a:ea typeface="+mn-ea"/>
            </a:endParaRPr>
          </a:p>
        </p:txBody>
      </p:sp>
      <p:sp>
        <p:nvSpPr>
          <p:cNvPr id="105339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800" lang="zh-CN">
                <a:latin typeface="+mn-ea"/>
                <a:ea typeface="+mn-ea"/>
              </a:rPr>
              <a:t>明确知识管理目标：制定知识管理战略，明确知识管理的目标，确保知识管理与企业战略相一致。</a:t>
            </a:r>
            <a:endParaRPr altLang="en-US" dirty="0" sz="1800" lang="zh-CN">
              <a:latin typeface="+mn-ea"/>
              <a:ea typeface="+mn-ea"/>
            </a:endParaRPr>
          </a:p>
        </p:txBody>
      </p:sp>
      <p:sp>
        <p:nvSpPr>
          <p:cNvPr id="105339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800" lang="zh-CN">
                <a:latin typeface="+mn-ea"/>
                <a:ea typeface="+mn-ea"/>
              </a:rPr>
              <a:t>建立知识管理组织：设立专门的知识管理部门，负责知识的收集、整理、存储和分享，确保知识的有效管理。</a:t>
            </a:r>
            <a:endParaRPr altLang="en-US" dirty="0" sz="1800" lang="zh-CN">
              <a:latin typeface="+mn-ea"/>
              <a:ea typeface="+mn-ea"/>
            </a:endParaRPr>
          </a:p>
        </p:txBody>
      </p:sp>
      <p:sp>
        <p:nvSpPr>
          <p:cNvPr id="105340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0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40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0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40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1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制定知识管理计划和流程</a:t>
            </a:r>
            <a:endParaRPr altLang="en-US" lang="zh-CN"/>
          </a:p>
        </p:txBody>
      </p:sp>
      <p:sp>
        <p:nvSpPr>
          <p:cNvPr id="1053698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明确知识管理目标：制定知识管理计划前，需要明确知识管理的目标，如提高员工知识水平、促进企业创新等。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0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梳理现有知识：对企业现有知识进行梳理，包括显性知识和隐性知识，了解企业知识的分布和特点。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2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制定知识管理流程：根据企业实际情况，制定知识管理流程，包括知识的收集、整理、存储、共享和应用等环节。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4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建立知识管理团队：建立专门的知识管理团队，负责知识的收集、整理和应用，确保知识管理的有效实施。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6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制定激励机制：制定激励机制，鼓励员工积极参与知识管理，提高员工的知识水平，促进企业的创新发展。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建立知识共享平台，促进员工交流</a:t>
            </a:r>
            <a:endParaRPr altLang="en-US" lang="zh-CN"/>
          </a:p>
        </p:txBody>
      </p:sp>
      <p:sp>
        <p:nvSpPr>
          <p:cNvPr id="1053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建立知识共享平台：通过企业内部网络、社交媒体等渠道，建立一个知识共享平台，让员工可以方便地获取、分享和交流知识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促进员工交流：通过组织研讨会、座谈会等活动，促进员工之间的交流和互动，提高知识共享的效果和效率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鼓励员工创新：通过知识共享平台，鼓励员工提出新的想法和解决方案，促进企业的创新和发展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建立激励机制：通过建立激励机制，鼓励员工积极参与知识共享和交流活动，提高员工的积极性和参与度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定期评估知识管理效果，持续改进</a:t>
            </a:r>
            <a:endParaRPr altLang="en-US" lang="zh-CN"/>
          </a:p>
        </p:txBody>
      </p:sp>
      <p:sp>
        <p:nvSpPr>
          <p:cNvPr id="105430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定期评估知识管理效果：通过定期评估，了解知识管理的实施效果，找出存在的问题和不足，为持续改进提供依据。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0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430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持续改进：根据评估结果，对知识管理策略进行调整和优化，不断提高知识管理的效果和水平。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1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431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建立反馈机制：通过建立反馈机制，及时收集员工对知识管理的意见和建议，不断完善知识管理体系。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1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431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强化培训和教育：通过培训和教育，提高员工的知识管理意识和能力，为知识管理的实施提供有力支持。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1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创新能力发展的技巧</a:t>
            </a:r>
            <a:endParaRPr altLang="en-US" lang="zh-CN"/>
          </a:p>
        </p:txBody>
      </p:sp>
      <p:sp>
        <p:nvSpPr>
          <p:cNvPr id="10546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创新思维的培养</a:t>
            </a:r>
            <a:endParaRPr altLang="en-US" lang="zh-CN"/>
          </a:p>
        </p:txBody>
      </p:sp>
      <p:sp>
        <p:nvSpPr>
          <p:cNvPr id="10553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激发好奇心和求知欲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培养发散思维和聚合思维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鼓励尝试和冒险精神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建立创新团队和营造创新氛围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创新方法的掌握和应用</a:t>
            </a:r>
            <a:endParaRPr altLang="en-US" lang="zh-CN"/>
          </a:p>
        </p:txBody>
      </p:sp>
      <p:sp>
        <p:nvSpPr>
          <p:cNvPr id="10556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创新思维的培养：鼓励员工提出新想法、新思路，激发创新灵感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创新方法的培训：组织专业培训，学习并掌握常用的创新方法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创新实践的锻炼：通过项目实践、竞赛等方式，让员工在实践中锻炼创新能力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创新成果的分享：建立分享机制，鼓励员工分享自己的创新成果，促进知识共享和经验交流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创新文化的建设和实践</a:t>
            </a:r>
            <a:endParaRPr altLang="en-US" lang="zh-CN"/>
          </a:p>
        </p:txBody>
      </p:sp>
      <p:sp>
        <p:nvSpPr>
          <p:cNvPr id="10559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9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9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创新文化的定义和内涵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9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9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9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创新文化的重要性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9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9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创新文化的建设途径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9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9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9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9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创新文化的实践案例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2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创新能力的持续提高</a:t>
            </a:r>
            <a:endParaRPr altLang="en-US" lang="zh-CN"/>
          </a:p>
        </p:txBody>
      </p:sp>
      <p:sp>
        <p:nvSpPr>
          <p:cNvPr id="1056260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262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264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建立创新文化：鼓励员工提出新想法，营造开放、包容的创新氛围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66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268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270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培训和教育：提供创新思维和方法的培训，提高员工的创新能力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72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274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276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激励机制：设立创新奖励，鼓励员工积极参与创新活动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78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280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282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跨部门合作：促进不同部门之间的交流与合作，共同寻找创新解决方案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284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286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288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持续改进：不断评估和调整创新策略，确保持续提高创新能力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5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知识管理与创新能力相结合的实践</a:t>
            </a:r>
            <a:endParaRPr altLang="en-US" lang="zh-CN"/>
          </a:p>
        </p:txBody>
      </p:sp>
      <p:sp>
        <p:nvSpPr>
          <p:cNvPr id="10565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将知识管理应用于创新能力发展中</a:t>
            </a:r>
            <a:endParaRPr altLang="en-US" lang="zh-CN"/>
          </a:p>
        </p:txBody>
      </p:sp>
      <p:sp>
        <p:nvSpPr>
          <p:cNvPr id="10573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知识管理在创新能力发展中的优势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知识管理在创新能力发展中的作用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知识管理与创新能力相结合的实践案例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如何将知识管理应用于创新能力发展中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通过创新能力发展提升知识管理水平</a:t>
            </a:r>
            <a:endParaRPr altLang="en-US" lang="zh-CN"/>
          </a:p>
        </p:txBody>
      </p:sp>
      <p:sp>
        <p:nvSpPr>
          <p:cNvPr id="10576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6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6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6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6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6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6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6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6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6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6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6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创新能力发展对知识管理水平的提升作用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创新能力发展与知识管理相结合的未来趋势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通过创新能力发展提升知识管理水平的案例分析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创新能力发展与知识管理的融合实践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知识管理与创新能力相互促进的实践案例</a:t>
            </a:r>
            <a:endParaRPr altLang="en-US" lang="zh-CN"/>
          </a:p>
        </p:txBody>
      </p:sp>
      <p:sp>
        <p:nvSpPr>
          <p:cNvPr id="10579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案例三：阿里巴巴的知识管理与创新实践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案例一：谷歌的知识管理实践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案例二：苹果的创新发展历程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案例四：腾讯的知识管理与创新发展策略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未来知识管理与创新能力发展的趋势和挑战</a:t>
            </a:r>
            <a:endParaRPr altLang="en-US" lang="zh-CN"/>
          </a:p>
        </p:txBody>
      </p:sp>
      <p:sp>
        <p:nvSpPr>
          <p:cNvPr id="10582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2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2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2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未来创新能力的挑战：跨界融合、人才储备、技术更新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应对趋势和挑战的策略：持续学习、跨界合作、人才培养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知识管理与创新能力相结合的实践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未来知识管理的趋势：数字化、智能化、个性化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企业管理中知识管理与创新能力发展的挑战与对策</a:t>
            </a:r>
            <a:endParaRPr altLang="en-US" lang="zh-CN"/>
          </a:p>
        </p:txBody>
      </p:sp>
      <p:sp>
        <p:nvSpPr>
          <p:cNvPr id="10585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知识管理与创新能力发展的常见问题</a:t>
            </a:r>
            <a:endParaRPr altLang="en-US" lang="zh-CN"/>
          </a:p>
        </p:txBody>
      </p:sp>
      <p:sp>
        <p:nvSpPr>
          <p:cNvPr id="105933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334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36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信息化水平不高：企业信息化水平较低，无法有效支撑知识管理和创新能力发展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3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340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42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组织文化不适应：企业组织文化与知识管理和创新能力发展不匹配，影响企业的整体发展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4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346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48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知识管理不规范：缺乏统一的知识管理体系和标准，导致知识分散、不完整、难以共享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5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352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54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创新能力不足：企业缺乏创新意识和创新机制，无法有效应对市场变化和竞争压力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5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358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人才流失严重：企业缺乏稳定的人才队伍，导致知识管理和创新能力发展受到限制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360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应对挑战的策略和建议</a:t>
            </a:r>
            <a:endParaRPr altLang="en-US" lang="zh-CN"/>
          </a:p>
        </p:txBody>
      </p:sp>
      <p:sp>
        <p:nvSpPr>
          <p:cNvPr id="10596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营造开放、包容的企业文化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建立完善的知识管理体系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培养员工的创新意识和能力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加强企业间的合作与交流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企业领导在知识管理与创新能力发展中的作用</a:t>
            </a:r>
            <a:endParaRPr altLang="en-US" lang="zh-CN"/>
          </a:p>
        </p:txBody>
      </p:sp>
      <p:sp>
        <p:nvSpPr>
          <p:cNvPr id="1059966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领导重视和支持：企业领导应重视知识管理和创新能力的提升，提供必要的资源和支持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8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制定战略规划：企业领导应制定知识管理和创新能力发展的战略规划，明确目标和方向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0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营造创新氛围：企业领导应营造开放、包容、创新的氛围，鼓励员工提出新想法和解决方案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2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建立激励机制：企业领导应建立激励机制，鼓励员工积极投入知识管理和创新能力的提升中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4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推动组织变革：企业领导应推动组织变革，打破传统思维模式，建立适应知识管理和创新能力发展的组织结构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6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培养人才队伍：企业领导应重视人才培养和引进，建立一支具备知识管理和创新能力的人才队伍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未来企业知识管理与创新能力发展的前景展望</a:t>
            </a:r>
            <a:endParaRPr altLang="en-US" lang="zh-CN"/>
          </a:p>
        </p:txBody>
      </p:sp>
      <p:sp>
        <p:nvSpPr>
          <p:cNvPr id="10602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未来企业将更加注重知识管理与创新能力的投入和培养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知识管理与创新能力将成为企业核心竞争力的重要组成部分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知识管理与创新能力将推动企业实现可持续发展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未来企业知识管理与创新能力的发展将更加注重跨界合作与共享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6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5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4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1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2023-12-19T16:08:03Z</dcterms:created>
  <dcterms:modified xsi:type="dcterms:W3CDTF">2023-12-19T16:08:03Z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f864848e75fd48f1a0f4247cfbe01f72_21</vt:lpwstr>
  </property>
</Properties>
</file>