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72" r:id="rId1"/>
    <p:sldMasterId id="2147495409" r:id="rId2"/>
  </p:sldMasterIdLst>
  <p:notesMasterIdLst>
    <p:notesMasterId r:id="rId3"/>
  </p:notesMasterIdLst>
  <p:sldIdLst>
    <p:sldId id="5679" r:id="rId4"/>
    <p:sldId id="5683" r:id="rId5"/>
    <p:sldId id="5686" r:id="rId6"/>
    <p:sldId id="5689" r:id="rId7"/>
    <p:sldId id="5692" r:id="rId8"/>
    <p:sldId id="5695" r:id="rId9"/>
    <p:sldId id="5698" r:id="rId10"/>
    <p:sldId id="5701" r:id="rId11"/>
    <p:sldId id="5704" r:id="rId12"/>
    <p:sldId id="5707" r:id="rId13"/>
    <p:sldId id="5710" r:id="rId14"/>
    <p:sldId id="5713" r:id="rId15"/>
    <p:sldId id="5716" r:id="rId16"/>
    <p:sldId id="5719" r:id="rId17"/>
    <p:sldId id="5722" r:id="rId18"/>
    <p:sldId id="5725" r:id="rId19"/>
    <p:sldId id="5728" r:id="rId20"/>
    <p:sldId id="5731" r:id="rId21"/>
    <p:sldId id="5734" r:id="rId22"/>
    <p:sldId id="5737" r:id="rId23"/>
    <p:sldId id="5740" r:id="rId24"/>
    <p:sldId id="5743" r:id="rId25"/>
    <p:sldId id="5746" r:id="rId26"/>
    <p:sldId id="5749" r:id="rId27"/>
    <p:sldId id="5752" r:id="rId28"/>
    <p:sldId id="5755" r:id="rId29"/>
    <p:sldId id="5758" r:id="rId30"/>
    <p:sldId id="5761" r:id="rId31"/>
    <p:sldId id="5764" r:id="rId32"/>
    <p:sldId id="5767" r:id="rId33"/>
    <p:sldId id="5770" r:id="rId34"/>
    <p:sldId id="5773" r:id="rId35"/>
    <p:sldId id="577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73" r:id="rId1"/>
    <p:sldLayoutId id="2147495374" r:id="rId2"/>
    <p:sldLayoutId id="2147495375" r:id="rId3"/>
    <p:sldLayoutId id="2147495376" r:id="rId4"/>
    <p:sldLayoutId id="2147495377" r:id="rId5"/>
    <p:sldLayoutId id="2147495378" r:id="rId6"/>
    <p:sldLayoutId id="2147495379" r:id="rId7"/>
    <p:sldLayoutId id="2147495380" r:id="rId8"/>
    <p:sldLayoutId id="2147495381" r:id="rId9"/>
    <p:sldLayoutId id="2147495382" r:id="rId10"/>
    <p:sldLayoutId id="21474953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10" r:id="rId1"/>
    <p:sldLayoutId id="2147495411" r:id="rId2"/>
    <p:sldLayoutId id="2147495412" r:id="rId3"/>
    <p:sldLayoutId id="2147495413" r:id="rId4"/>
    <p:sldLayoutId id="2147495414" r:id="rId5"/>
    <p:sldLayoutId id="2147495415" r:id="rId6"/>
    <p:sldLayoutId id="2147495416" r:id="rId7"/>
    <p:sldLayoutId id="2147495417" r:id="rId8"/>
    <p:sldLayoutId id="2147495418" r:id="rId9"/>
    <p:sldLayoutId id="2147495419" r:id="rId10"/>
    <p:sldLayoutId id="214749542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tags" Target="../tags/tag459.xml"/><Relationship Id="rId14" Type="http://schemas.openxmlformats.org/officeDocument/2006/relationships/tags" Target="../tags/tag460.xml"/><Relationship Id="rId15" Type="http://schemas.openxmlformats.org/officeDocument/2006/relationships/tags" Target="../tags/tag461.xml"/><Relationship Id="rId16" Type="http://schemas.openxmlformats.org/officeDocument/2006/relationships/tags" Target="../tags/tag462.xml"/><Relationship Id="rId17" Type="http://schemas.openxmlformats.org/officeDocument/2006/relationships/tags" Target="../tags/tag463.xml"/><Relationship Id="rId18" Type="http://schemas.openxmlformats.org/officeDocument/2006/relationships/tags" Target="../tags/tag464.xml"/><Relationship Id="rId19" Type="http://schemas.openxmlformats.org/officeDocument/2006/relationships/tags" Target="../tags/tag465.xml"/><Relationship Id="rId20" Type="http://schemas.openxmlformats.org/officeDocument/2006/relationships/tags" Target="../tags/tag46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tags" Target="../tags/tag471.xml"/><Relationship Id="rId6" Type="http://schemas.openxmlformats.org/officeDocument/2006/relationships/tags" Target="../tags/tag472.xml"/><Relationship Id="rId7" Type="http://schemas.openxmlformats.org/officeDocument/2006/relationships/tags" Target="../tags/tag473.xml"/><Relationship Id="rId8" Type="http://schemas.openxmlformats.org/officeDocument/2006/relationships/tags" Target="../tags/tag474.xml"/><Relationship Id="rId9" Type="http://schemas.openxmlformats.org/officeDocument/2006/relationships/tags" Target="../tags/tag475.xml"/><Relationship Id="rId10" Type="http://schemas.openxmlformats.org/officeDocument/2006/relationships/tags" Target="../tags/tag476.xml"/><Relationship Id="rId11" Type="http://schemas.openxmlformats.org/officeDocument/2006/relationships/tags" Target="../tags/tag477.xml"/><Relationship Id="rId12" Type="http://schemas.openxmlformats.org/officeDocument/2006/relationships/tags" Target="../tags/tag47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tags" Target="../tags/tag483.xml"/><Relationship Id="rId6" Type="http://schemas.openxmlformats.org/officeDocument/2006/relationships/tags" Target="../tags/tag484.xml"/><Relationship Id="rId7" Type="http://schemas.openxmlformats.org/officeDocument/2006/relationships/tags" Target="../tags/tag485.xml"/><Relationship Id="rId8" Type="http://schemas.openxmlformats.org/officeDocument/2006/relationships/tags" Target="../tags/tag486.xml"/><Relationship Id="rId9" Type="http://schemas.openxmlformats.org/officeDocument/2006/relationships/tags" Target="../tags/tag487.xml"/><Relationship Id="rId10" Type="http://schemas.openxmlformats.org/officeDocument/2006/relationships/tags" Target="../tags/tag488.xml"/><Relationship Id="rId11" Type="http://schemas.openxmlformats.org/officeDocument/2006/relationships/tags" Target="../tags/tag489.xml"/><Relationship Id="rId12" Type="http://schemas.openxmlformats.org/officeDocument/2006/relationships/tags" Target="../tags/tag49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91.xml"/><Relationship Id="rId2" Type="http://schemas.openxmlformats.org/officeDocument/2006/relationships/tags" Target="../tags/tag492.xml"/><Relationship Id="rId3" Type="http://schemas.openxmlformats.org/officeDocument/2006/relationships/tags" Target="../tags/tag49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4.xml"/><Relationship Id="rId2" Type="http://schemas.openxmlformats.org/officeDocument/2006/relationships/tags" Target="../tags/tag495.xml"/><Relationship Id="rId3" Type="http://schemas.openxmlformats.org/officeDocument/2006/relationships/tags" Target="../tags/tag496.xml"/><Relationship Id="rId4" Type="http://schemas.openxmlformats.org/officeDocument/2006/relationships/tags" Target="../tags/tag49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8.xml"/><Relationship Id="rId2" Type="http://schemas.openxmlformats.org/officeDocument/2006/relationships/tags" Target="../tags/tag499.xml"/><Relationship Id="rId3" Type="http://schemas.openxmlformats.org/officeDocument/2006/relationships/tags" Target="../tags/tag500.xml"/><Relationship Id="rId4" Type="http://schemas.openxmlformats.org/officeDocument/2006/relationships/tags" Target="../tags/tag501.xml"/><Relationship Id="rId5" Type="http://schemas.openxmlformats.org/officeDocument/2006/relationships/tags" Target="../tags/tag502.xml"/><Relationship Id="rId6" Type="http://schemas.openxmlformats.org/officeDocument/2006/relationships/tags" Target="../tags/tag503.xml"/><Relationship Id="rId7" Type="http://schemas.openxmlformats.org/officeDocument/2006/relationships/tags" Target="../tags/tag504.xml"/><Relationship Id="rId8" Type="http://schemas.openxmlformats.org/officeDocument/2006/relationships/tags" Target="../tags/tag505.xml"/><Relationship Id="rId9" Type="http://schemas.openxmlformats.org/officeDocument/2006/relationships/tags" Target="../tags/tag506.xml"/><Relationship Id="rId10" Type="http://schemas.openxmlformats.org/officeDocument/2006/relationships/tags" Target="../tags/tag507.xml"/><Relationship Id="rId11" Type="http://schemas.openxmlformats.org/officeDocument/2006/relationships/tags" Target="../tags/tag508.xml"/><Relationship Id="rId12" Type="http://schemas.openxmlformats.org/officeDocument/2006/relationships/tags" Target="../tags/tag5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0.xml"/><Relationship Id="rId2" Type="http://schemas.openxmlformats.org/officeDocument/2006/relationships/tags" Target="../tags/tag511.xml"/><Relationship Id="rId3" Type="http://schemas.openxmlformats.org/officeDocument/2006/relationships/tags" Target="../tags/tag512.xml"/><Relationship Id="rId4" Type="http://schemas.openxmlformats.org/officeDocument/2006/relationships/tags" Target="../tags/tag513.xml"/><Relationship Id="rId5" Type="http://schemas.openxmlformats.org/officeDocument/2006/relationships/tags" Target="../tags/tag514.xml"/><Relationship Id="rId6" Type="http://schemas.openxmlformats.org/officeDocument/2006/relationships/tags" Target="../tags/tag515.xml"/><Relationship Id="rId7" Type="http://schemas.openxmlformats.org/officeDocument/2006/relationships/tags" Target="../tags/tag516.xml"/><Relationship Id="rId8" Type="http://schemas.openxmlformats.org/officeDocument/2006/relationships/tags" Target="../tags/tag517.xml"/><Relationship Id="rId9" Type="http://schemas.openxmlformats.org/officeDocument/2006/relationships/tags" Target="../tags/tag518.xml"/><Relationship Id="rId10" Type="http://schemas.openxmlformats.org/officeDocument/2006/relationships/tags" Target="../tags/tag519.xml"/><Relationship Id="rId11" Type="http://schemas.openxmlformats.org/officeDocument/2006/relationships/tags" Target="../tags/tag520.xml"/><Relationship Id="rId12" Type="http://schemas.openxmlformats.org/officeDocument/2006/relationships/tags" Target="../tags/tag5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22.xml"/><Relationship Id="rId2" Type="http://schemas.openxmlformats.org/officeDocument/2006/relationships/tags" Target="../tags/tag523.xml"/><Relationship Id="rId3" Type="http://schemas.openxmlformats.org/officeDocument/2006/relationships/tags" Target="../tags/tag524.xml"/><Relationship Id="rId4" Type="http://schemas.openxmlformats.org/officeDocument/2006/relationships/tags" Target="../tags/tag525.xml"/><Relationship Id="rId5" Type="http://schemas.openxmlformats.org/officeDocument/2006/relationships/tags" Target="../tags/tag526.xml"/><Relationship Id="rId6" Type="http://schemas.openxmlformats.org/officeDocument/2006/relationships/tags" Target="../tags/tag527.xml"/><Relationship Id="rId7" Type="http://schemas.openxmlformats.org/officeDocument/2006/relationships/tags" Target="../tags/tag528.xml"/><Relationship Id="rId8" Type="http://schemas.openxmlformats.org/officeDocument/2006/relationships/tags" Target="../tags/tag529.xml"/><Relationship Id="rId9" Type="http://schemas.openxmlformats.org/officeDocument/2006/relationships/tags" Target="../tags/tag530.xml"/><Relationship Id="rId10" Type="http://schemas.openxmlformats.org/officeDocument/2006/relationships/tags" Target="../tags/tag531.xml"/><Relationship Id="rId11" Type="http://schemas.openxmlformats.org/officeDocument/2006/relationships/tags" Target="../tags/tag532.xml"/><Relationship Id="rId12" Type="http://schemas.openxmlformats.org/officeDocument/2006/relationships/tags" Target="../tags/tag5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4.xml"/><Relationship Id="rId2" Type="http://schemas.openxmlformats.org/officeDocument/2006/relationships/tags" Target="../tags/tag535.xml"/><Relationship Id="rId3" Type="http://schemas.openxmlformats.org/officeDocument/2006/relationships/tags" Target="../tags/tag5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7.xml"/><Relationship Id="rId2" Type="http://schemas.openxmlformats.org/officeDocument/2006/relationships/tags" Target="../tags/tag538.xml"/><Relationship Id="rId3" Type="http://schemas.openxmlformats.org/officeDocument/2006/relationships/tags" Target="../tags/tag539.xml"/><Relationship Id="rId4" Type="http://schemas.openxmlformats.org/officeDocument/2006/relationships/tags" Target="../tags/tag540.xml"/><Relationship Id="rId5" Type="http://schemas.openxmlformats.org/officeDocument/2006/relationships/tags" Target="../tags/tag541.xml"/><Relationship Id="rId6" Type="http://schemas.openxmlformats.org/officeDocument/2006/relationships/tags" Target="../tags/tag542.xml"/><Relationship Id="rId7" Type="http://schemas.openxmlformats.org/officeDocument/2006/relationships/tags" Target="../tags/tag543.xml"/><Relationship Id="rId8" Type="http://schemas.openxmlformats.org/officeDocument/2006/relationships/tags" Target="../tags/tag544.xml"/><Relationship Id="rId9" Type="http://schemas.openxmlformats.org/officeDocument/2006/relationships/tags" Target="../tags/tag545.xml"/><Relationship Id="rId10" Type="http://schemas.openxmlformats.org/officeDocument/2006/relationships/tags" Target="../tags/tag546.xml"/><Relationship Id="rId11" Type="http://schemas.openxmlformats.org/officeDocument/2006/relationships/tags" Target="../tags/tag547.xml"/><Relationship Id="rId12" Type="http://schemas.openxmlformats.org/officeDocument/2006/relationships/tags" Target="../tags/tag548.xml"/><Relationship Id="rId13" Type="http://schemas.openxmlformats.org/officeDocument/2006/relationships/tags" Target="../tags/tag549.xml"/><Relationship Id="rId14" Type="http://schemas.openxmlformats.org/officeDocument/2006/relationships/tags" Target="../tags/tag550.xml"/><Relationship Id="rId15" Type="http://schemas.openxmlformats.org/officeDocument/2006/relationships/tags" Target="../tags/tag551.xml"/><Relationship Id="rId16" Type="http://schemas.openxmlformats.org/officeDocument/2006/relationships/tags" Target="../tags/tag55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53.xml"/><Relationship Id="rId2" Type="http://schemas.openxmlformats.org/officeDocument/2006/relationships/tags" Target="../tags/tag554.xml"/><Relationship Id="rId3" Type="http://schemas.openxmlformats.org/officeDocument/2006/relationships/tags" Target="../tags/tag555.xml"/><Relationship Id="rId4" Type="http://schemas.openxmlformats.org/officeDocument/2006/relationships/tags" Target="../tags/tag556.xml"/><Relationship Id="rId5" Type="http://schemas.openxmlformats.org/officeDocument/2006/relationships/tags" Target="../tags/tag557.xml"/><Relationship Id="rId6" Type="http://schemas.openxmlformats.org/officeDocument/2006/relationships/tags" Target="../tags/tag558.xml"/><Relationship Id="rId7" Type="http://schemas.openxmlformats.org/officeDocument/2006/relationships/tags" Target="../tags/tag559.xml"/><Relationship Id="rId8" Type="http://schemas.openxmlformats.org/officeDocument/2006/relationships/tags" Target="../tags/tag56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9.xml"/><Relationship Id="rId2" Type="http://schemas.openxmlformats.org/officeDocument/2006/relationships/tags" Target="../tags/tag570.xml"/><Relationship Id="rId3" Type="http://schemas.openxmlformats.org/officeDocument/2006/relationships/tags" Target="../tags/tag571.xml"/><Relationship Id="rId4" Type="http://schemas.openxmlformats.org/officeDocument/2006/relationships/tags" Target="../tags/tag572.xml"/><Relationship Id="rId5" Type="http://schemas.openxmlformats.org/officeDocument/2006/relationships/tags" Target="../tags/tag573.xml"/><Relationship Id="rId6" Type="http://schemas.openxmlformats.org/officeDocument/2006/relationships/tags" Target="../tags/tag574.xml"/><Relationship Id="rId7" Type="http://schemas.openxmlformats.org/officeDocument/2006/relationships/tags" Target="../tags/tag575.xml"/><Relationship Id="rId8" Type="http://schemas.openxmlformats.org/officeDocument/2006/relationships/tags" Target="../tags/tag576.xml"/><Relationship Id="rId9" Type="http://schemas.openxmlformats.org/officeDocument/2006/relationships/tags" Target="../tags/tag577.xml"/><Relationship Id="rId10" Type="http://schemas.openxmlformats.org/officeDocument/2006/relationships/tags" Target="../tags/tag578.xml"/><Relationship Id="rId11" Type="http://schemas.openxmlformats.org/officeDocument/2006/relationships/tags" Target="../tags/tag579.xml"/><Relationship Id="rId12" Type="http://schemas.openxmlformats.org/officeDocument/2006/relationships/tags" Target="../tags/tag5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81.xml"/><Relationship Id="rId2" Type="http://schemas.openxmlformats.org/officeDocument/2006/relationships/tags" Target="../tags/tag582.xml"/><Relationship Id="rId3" Type="http://schemas.openxmlformats.org/officeDocument/2006/relationships/tags" Target="../tags/tag5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84.xml"/><Relationship Id="rId2" Type="http://schemas.openxmlformats.org/officeDocument/2006/relationships/tags" Target="../tags/tag585.xml"/><Relationship Id="rId3" Type="http://schemas.openxmlformats.org/officeDocument/2006/relationships/tags" Target="../tags/tag586.xml"/><Relationship Id="rId4" Type="http://schemas.openxmlformats.org/officeDocument/2006/relationships/tags" Target="../tags/tag58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tags" Target="../tags/tag59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92.xml"/><Relationship Id="rId2" Type="http://schemas.openxmlformats.org/officeDocument/2006/relationships/tags" Target="../tags/tag593.xml"/><Relationship Id="rId3" Type="http://schemas.openxmlformats.org/officeDocument/2006/relationships/tags" Target="../tags/tag594.xml"/><Relationship Id="rId4" Type="http://schemas.openxmlformats.org/officeDocument/2006/relationships/tags" Target="../tags/tag59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96.xml"/><Relationship Id="rId2" Type="http://schemas.openxmlformats.org/officeDocument/2006/relationships/tags" Target="../tags/tag597.xml"/><Relationship Id="rId3" Type="http://schemas.openxmlformats.org/officeDocument/2006/relationships/tags" Target="../tags/tag598.xml"/><Relationship Id="rId4" Type="http://schemas.openxmlformats.org/officeDocument/2006/relationships/tags" Target="../tags/tag59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00.xml"/><Relationship Id="rId2" Type="http://schemas.openxmlformats.org/officeDocument/2006/relationships/tags" Target="../tags/tag601.xml"/><Relationship Id="rId3" Type="http://schemas.openxmlformats.org/officeDocument/2006/relationships/tags" Target="../tags/tag60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tags" Target="../tags/tag606.xml"/><Relationship Id="rId5" Type="http://schemas.openxmlformats.org/officeDocument/2006/relationships/tags" Target="../tags/tag607.xml"/><Relationship Id="rId6" Type="http://schemas.openxmlformats.org/officeDocument/2006/relationships/tags" Target="../tags/tag608.xml"/><Relationship Id="rId7" Type="http://schemas.openxmlformats.org/officeDocument/2006/relationships/tags" Target="../tags/tag609.xml"/><Relationship Id="rId8" Type="http://schemas.openxmlformats.org/officeDocument/2006/relationships/tags" Target="../tags/tag610.xml"/><Relationship Id="rId9" Type="http://schemas.openxmlformats.org/officeDocument/2006/relationships/tags" Target="../tags/tag611.xml"/><Relationship Id="rId10" Type="http://schemas.openxmlformats.org/officeDocument/2006/relationships/tags" Target="../tags/tag612.xml"/><Relationship Id="rId11" Type="http://schemas.openxmlformats.org/officeDocument/2006/relationships/tags" Target="../tags/tag613.xml"/><Relationship Id="rId12" Type="http://schemas.openxmlformats.org/officeDocument/2006/relationships/tags" Target="../tags/tag61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15.xml"/><Relationship Id="rId2" Type="http://schemas.openxmlformats.org/officeDocument/2006/relationships/tags" Target="../tags/tag616.xml"/><Relationship Id="rId3" Type="http://schemas.openxmlformats.org/officeDocument/2006/relationships/tags" Target="../tags/tag617.xml"/><Relationship Id="rId4" Type="http://schemas.openxmlformats.org/officeDocument/2006/relationships/tags" Target="../tags/tag618.xml"/><Relationship Id="rId5" Type="http://schemas.openxmlformats.org/officeDocument/2006/relationships/tags" Target="../tags/tag619.xml"/><Relationship Id="rId6" Type="http://schemas.openxmlformats.org/officeDocument/2006/relationships/tags" Target="../tags/tag620.xml"/><Relationship Id="rId7" Type="http://schemas.openxmlformats.org/officeDocument/2006/relationships/tags" Target="../tags/tag621.xml"/><Relationship Id="rId8" Type="http://schemas.openxmlformats.org/officeDocument/2006/relationships/tags" Target="../tags/tag622.xml"/><Relationship Id="rId9" Type="http://schemas.openxmlformats.org/officeDocument/2006/relationships/tags" Target="../tags/tag623.xml"/><Relationship Id="rId10" Type="http://schemas.openxmlformats.org/officeDocument/2006/relationships/tags" Target="../tags/tag624.xml"/><Relationship Id="rId11" Type="http://schemas.openxmlformats.org/officeDocument/2006/relationships/tags" Target="../tags/tag625.xml"/><Relationship Id="rId12" Type="http://schemas.openxmlformats.org/officeDocument/2006/relationships/tags" Target="../tags/tag6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27.xml"/><Relationship Id="rId2" Type="http://schemas.openxmlformats.org/officeDocument/2006/relationships/tags" Target="../tags/tag628.xml"/><Relationship Id="rId3" Type="http://schemas.openxmlformats.org/officeDocument/2006/relationships/tags" Target="../tags/tag629.xml"/><Relationship Id="rId4" Type="http://schemas.openxmlformats.org/officeDocument/2006/relationships/tags" Target="../tags/tag630.xml"/><Relationship Id="rId5" Type="http://schemas.openxmlformats.org/officeDocument/2006/relationships/tags" Target="../tags/tag631.xml"/><Relationship Id="rId6" Type="http://schemas.openxmlformats.org/officeDocument/2006/relationships/tags" Target="../tags/tag632.xml"/><Relationship Id="rId7" Type="http://schemas.openxmlformats.org/officeDocument/2006/relationships/tags" Target="../tags/tag633.xml"/><Relationship Id="rId8" Type="http://schemas.openxmlformats.org/officeDocument/2006/relationships/tags" Target="../tags/tag634.xml"/><Relationship Id="rId9" Type="http://schemas.openxmlformats.org/officeDocument/2006/relationships/tags" Target="../tags/tag635.xml"/><Relationship Id="rId10" Type="http://schemas.openxmlformats.org/officeDocument/2006/relationships/tags" Target="../tags/tag636.xml"/><Relationship Id="rId11" Type="http://schemas.openxmlformats.org/officeDocument/2006/relationships/tags" Target="../tags/tag637.xml"/><Relationship Id="rId12" Type="http://schemas.openxmlformats.org/officeDocument/2006/relationships/tags" Target="../tags/tag6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39.xml"/><Relationship Id="rId2" Type="http://schemas.openxmlformats.org/officeDocument/2006/relationships/tags" Target="../tags/tag640.xml"/><Relationship Id="rId3" Type="http://schemas.openxmlformats.org/officeDocument/2006/relationships/tags" Target="../tags/tag641.xml"/><Relationship Id="rId4" Type="http://schemas.openxmlformats.org/officeDocument/2006/relationships/tags" Target="../tags/tag642.xml"/><Relationship Id="rId5" Type="http://schemas.openxmlformats.org/officeDocument/2006/relationships/tags" Target="../tags/tag643.xml"/><Relationship Id="rId6" Type="http://schemas.openxmlformats.org/officeDocument/2006/relationships/tags" Target="../tags/tag644.xml"/><Relationship Id="rId7" Type="http://schemas.openxmlformats.org/officeDocument/2006/relationships/tags" Target="../tags/tag645.xml"/><Relationship Id="rId8" Type="http://schemas.openxmlformats.org/officeDocument/2006/relationships/tags" Target="../tags/tag646.xml"/><Relationship Id="rId9" Type="http://schemas.openxmlformats.org/officeDocument/2006/relationships/tags" Target="../tags/tag647.xml"/><Relationship Id="rId10" Type="http://schemas.openxmlformats.org/officeDocument/2006/relationships/tags" Target="../tags/tag648.xml"/><Relationship Id="rId11" Type="http://schemas.openxmlformats.org/officeDocument/2006/relationships/tags" Target="../tags/tag649.xml"/><Relationship Id="rId12" Type="http://schemas.openxmlformats.org/officeDocument/2006/relationships/tags" Target="../tags/tag650.xml"/><Relationship Id="rId13" Type="http://schemas.openxmlformats.org/officeDocument/2006/relationships/tags" Target="../tags/tag651.xml"/><Relationship Id="rId14" Type="http://schemas.openxmlformats.org/officeDocument/2006/relationships/tags" Target="../tags/tag652.xml"/><Relationship Id="rId15" Type="http://schemas.openxmlformats.org/officeDocument/2006/relationships/tags" Target="../tags/tag653.xml"/><Relationship Id="rId16" Type="http://schemas.openxmlformats.org/officeDocument/2006/relationships/tags" Target="../tags/tag654.xml"/><Relationship Id="rId17" Type="http://schemas.openxmlformats.org/officeDocument/2006/relationships/tags" Target="../tags/tag655.xml"/><Relationship Id="rId18" Type="http://schemas.openxmlformats.org/officeDocument/2006/relationships/tags" Target="../tags/tag656.xml"/><Relationship Id="rId19" Type="http://schemas.openxmlformats.org/officeDocument/2006/relationships/tags" Target="../tags/tag657.xml"/><Relationship Id="rId20" Type="http://schemas.openxmlformats.org/officeDocument/2006/relationships/tags" Target="../tags/tag658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59.xml"/><Relationship Id="rId2" Type="http://schemas.openxmlformats.org/officeDocument/2006/relationships/tags" Target="../tags/tag660.xml"/><Relationship Id="rId3" Type="http://schemas.openxmlformats.org/officeDocument/2006/relationships/tags" Target="../tags/tag66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662.xml"/><Relationship Id="rId2" Type="http://schemas.openxmlformats.org/officeDocument/2006/relationships/tags" Target="../tags/tag663.xml"/><Relationship Id="rId3" Type="http://schemas.openxmlformats.org/officeDocument/2006/relationships/tags" Target="../tags/tag664.xml"/><Relationship Id="rId4" Type="http://schemas.openxmlformats.org/officeDocument/2006/relationships/tags" Target="../tags/tag665.xml"/><Relationship Id="rId5" Type="http://schemas.openxmlformats.org/officeDocument/2006/relationships/tags" Target="../tags/tag666.xml"/><Relationship Id="rId6" Type="http://schemas.openxmlformats.org/officeDocument/2006/relationships/tags" Target="../tags/tag667.xml"/><Relationship Id="rId7" Type="http://schemas.openxmlformats.org/officeDocument/2006/relationships/tags" Target="../tags/tag668.xml"/><Relationship Id="rId8" Type="http://schemas.openxmlformats.org/officeDocument/2006/relationships/tags" Target="../tags/tag669.xml"/><Relationship Id="rId9" Type="http://schemas.openxmlformats.org/officeDocument/2006/relationships/tags" Target="../tags/tag670.xml"/><Relationship Id="rId10" Type="http://schemas.openxmlformats.org/officeDocument/2006/relationships/tags" Target="../tags/tag671.xml"/><Relationship Id="rId11" Type="http://schemas.openxmlformats.org/officeDocument/2006/relationships/tags" Target="../tags/tag672.xml"/><Relationship Id="rId12" Type="http://schemas.openxmlformats.org/officeDocument/2006/relationships/tags" Target="../tags/tag67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674.xml"/><Relationship Id="rId2" Type="http://schemas.openxmlformats.org/officeDocument/2006/relationships/tags" Target="../tags/tag675.xml"/><Relationship Id="rId3" Type="http://schemas.openxmlformats.org/officeDocument/2006/relationships/tags" Target="../tags/tag676.xml"/><Relationship Id="rId4" Type="http://schemas.openxmlformats.org/officeDocument/2006/relationships/tags" Target="../tags/tag677.xml"/><Relationship Id="rId5" Type="http://schemas.openxmlformats.org/officeDocument/2006/relationships/tags" Target="../tags/tag678.xml"/><Relationship Id="rId6" Type="http://schemas.openxmlformats.org/officeDocument/2006/relationships/tags" Target="../tags/tag679.xml"/><Relationship Id="rId7" Type="http://schemas.openxmlformats.org/officeDocument/2006/relationships/tags" Target="../tags/tag680.xml"/><Relationship Id="rId8" Type="http://schemas.openxmlformats.org/officeDocument/2006/relationships/tags" Target="../tags/tag681.xml"/><Relationship Id="rId9" Type="http://schemas.openxmlformats.org/officeDocument/2006/relationships/tags" Target="../tags/tag682.xml"/><Relationship Id="rId10" Type="http://schemas.openxmlformats.org/officeDocument/2006/relationships/tags" Target="../tags/tag683.xml"/><Relationship Id="rId11" Type="http://schemas.openxmlformats.org/officeDocument/2006/relationships/tags" Target="../tags/tag684.xml"/><Relationship Id="rId12" Type="http://schemas.openxmlformats.org/officeDocument/2006/relationships/tags" Target="../tags/tag68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686.xml"/><Relationship Id="rId2" Type="http://schemas.openxmlformats.org/officeDocument/2006/relationships/tags" Target="../tags/tag687.xml"/><Relationship Id="rId3" Type="http://schemas.openxmlformats.org/officeDocument/2006/relationships/tags" Target="../tags/tag688.xml"/><Relationship Id="rId4" Type="http://schemas.openxmlformats.org/officeDocument/2006/relationships/tags" Target="../tags/tag689.xml"/><Relationship Id="rId5" Type="http://schemas.openxmlformats.org/officeDocument/2006/relationships/tags" Target="../tags/tag690.xml"/><Relationship Id="rId6" Type="http://schemas.openxmlformats.org/officeDocument/2006/relationships/tags" Target="../tags/tag691.xml"/><Relationship Id="rId7" Type="http://schemas.openxmlformats.org/officeDocument/2006/relationships/tags" Target="../tags/tag692.xml"/><Relationship Id="rId8" Type="http://schemas.openxmlformats.org/officeDocument/2006/relationships/tags" Target="../tags/tag693.xml"/><Relationship Id="rId9" Type="http://schemas.openxmlformats.org/officeDocument/2006/relationships/tags" Target="../tags/tag694.xml"/><Relationship Id="rId10" Type="http://schemas.openxmlformats.org/officeDocument/2006/relationships/tags" Target="../tags/tag695.xml"/><Relationship Id="rId11" Type="http://schemas.openxmlformats.org/officeDocument/2006/relationships/tags" Target="../tags/tag696.xml"/><Relationship Id="rId12" Type="http://schemas.openxmlformats.org/officeDocument/2006/relationships/tags" Target="../tags/tag69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698.xml"/><Relationship Id="rId2" Type="http://schemas.openxmlformats.org/officeDocument/2006/relationships/tags" Target="../tags/tag699.xml"/><Relationship Id="rId3" Type="http://schemas.openxmlformats.org/officeDocument/2006/relationships/tags" Target="../tags/tag700.xml"/><Relationship Id="rId4" Type="http://schemas.openxmlformats.org/officeDocument/2006/relationships/tags" Target="../tags/tag701.xml"/><Relationship Id="rId5" Type="http://schemas.openxmlformats.org/officeDocument/2006/relationships/tags" Target="../tags/tag702.xml"/><Relationship Id="rId6" Type="http://schemas.openxmlformats.org/officeDocument/2006/relationships/tags" Target="../tags/tag703.xml"/><Relationship Id="rId7" Type="http://schemas.openxmlformats.org/officeDocument/2006/relationships/tags" Target="../tags/tag704.xml"/><Relationship Id="rId8" Type="http://schemas.openxmlformats.org/officeDocument/2006/relationships/tags" Target="../tags/tag705.xml"/><Relationship Id="rId9" Type="http://schemas.openxmlformats.org/officeDocument/2006/relationships/tags" Target="../tags/tag706.xml"/><Relationship Id="rId10" Type="http://schemas.openxmlformats.org/officeDocument/2006/relationships/tags" Target="../tags/tag707.xml"/><Relationship Id="rId11" Type="http://schemas.openxmlformats.org/officeDocument/2006/relationships/tags" Target="../tags/tag708.xml"/><Relationship Id="rId12" Type="http://schemas.openxmlformats.org/officeDocument/2006/relationships/tags" Target="../tags/tag709.xml"/><Relationship Id="rId13" Type="http://schemas.openxmlformats.org/officeDocument/2006/relationships/tags" Target="../tags/tag710.xml"/><Relationship Id="rId14" Type="http://schemas.openxmlformats.org/officeDocument/2006/relationships/tags" Target="../tags/tag711.xml"/><Relationship Id="rId15" Type="http://schemas.openxmlformats.org/officeDocument/2006/relationships/tags" Target="../tags/tag712.xml"/><Relationship Id="rId16" Type="http://schemas.openxmlformats.org/officeDocument/2006/relationships/tags" Target="../tags/tag713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714.xml"/><Relationship Id="rId2" Type="http://schemas.openxmlformats.org/officeDocument/2006/relationships/tags" Target="../tags/tag715.xml"/><Relationship Id="rId3" Type="http://schemas.openxmlformats.org/officeDocument/2006/relationships/tags" Target="../tags/tag716.xml"/><Relationship Id="rId4" Type="http://schemas.openxmlformats.org/officeDocument/2006/relationships/tags" Target="../tags/tag71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2024年航空航天行业市场分析及投资前景预测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航空航天行业概述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60714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2024年航空航天市场分析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航空航天行业投资前景预测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航空航天行业政策环境分析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航空航天行业技术发展分析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航空航天行业未来发展展望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航空航天行业概述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0582" name="缺角矩形 3"/>
          <p:cNvSpPr/>
          <p:nvPr>
            <p:custDataLst>
              <p:tags r:id="rId1"/>
            </p:custDataLst>
          </p:nvPr>
        </p:nvSpPr>
        <p:spPr>
          <a:xfrm>
            <a:off x="838200" y="2203045"/>
            <a:ext cx="10516209" cy="1344919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缺角矩形 4"/>
          <p:cNvSpPr/>
          <p:nvPr>
            <p:custDataLst>
              <p:tags r:id="rId2"/>
            </p:custDataLst>
          </p:nvPr>
        </p:nvSpPr>
        <p:spPr>
          <a:xfrm>
            <a:off x="930827" y="2275562"/>
            <a:ext cx="10331565" cy="1199885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29" name="直接连接符 1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08533" y="2668617"/>
            <a:ext cx="0" cy="414384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86" name="正文"/>
          <p:cNvSpPr txBox="1"/>
          <p:nvPr>
            <p:custDataLst>
              <p:tags r:id="rId4"/>
            </p:custDataLst>
          </p:nvPr>
        </p:nvSpPr>
        <p:spPr>
          <a:xfrm>
            <a:off x="2871118" y="2349298"/>
            <a:ext cx="7787370" cy="1053023"/>
          </a:xfrm>
          <a:prstGeom prst="rect"/>
          <a:noFill/>
        </p:spPr>
        <p:txBody>
          <a:bodyPr anchor="ctr" anchorCtr="0" bIns="36195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行业定义：航空航天行业是指从事航空器和航天器的研究、设计、开发、生产、试验、运营以及相关配套服务的产业。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88" name="矩形 13"/>
          <p:cNvSpPr/>
          <p:nvPr>
            <p:custDataLst>
              <p:tags r:id="rId5"/>
            </p:custDataLst>
          </p:nvPr>
        </p:nvSpPr>
        <p:spPr>
          <a:xfrm flipH="1">
            <a:off x="1197739" y="2313953"/>
            <a:ext cx="1123102" cy="11237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90" name="缺角矩形 5"/>
          <p:cNvSpPr/>
          <p:nvPr>
            <p:custDataLst>
              <p:tags r:id="rId6"/>
            </p:custDataLst>
          </p:nvPr>
        </p:nvSpPr>
        <p:spPr>
          <a:xfrm>
            <a:off x="838200" y="3994645"/>
            <a:ext cx="10516209" cy="1344919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2" name="缺角矩形 6"/>
          <p:cNvSpPr/>
          <p:nvPr>
            <p:custDataLst>
              <p:tags r:id="rId7"/>
            </p:custDataLst>
          </p:nvPr>
        </p:nvSpPr>
        <p:spPr>
          <a:xfrm>
            <a:off x="930827" y="4067163"/>
            <a:ext cx="10331565" cy="1199885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508533" y="4460218"/>
            <a:ext cx="0" cy="414384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94" name="正文"/>
          <p:cNvSpPr txBox="1"/>
          <p:nvPr>
            <p:custDataLst>
              <p:tags r:id="rId9"/>
            </p:custDataLst>
          </p:nvPr>
        </p:nvSpPr>
        <p:spPr>
          <a:xfrm>
            <a:off x="2871118" y="4140898"/>
            <a:ext cx="7787370" cy="1053023"/>
          </a:xfrm>
          <a:prstGeom prst="rect"/>
          <a:noFill/>
        </p:spPr>
        <p:txBody>
          <a:bodyPr anchor="ctr" anchorCtr="0" bIns="36195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类：按照不同的分类标准，航空航天行业可以分为不同的类型，如按照产品类型可以分为民用航空、军用航空和航天工程等；按照产业链可以分为上游材料及零部件制造、中游航空器/航天器制造和下游运营与服务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96" name="矩形 9"/>
          <p:cNvSpPr/>
          <p:nvPr>
            <p:custDataLst>
              <p:tags r:id="rId10"/>
            </p:custDataLst>
          </p:nvPr>
        </p:nvSpPr>
        <p:spPr>
          <a:xfrm flipH="1">
            <a:off x="1197739" y="4105554"/>
            <a:ext cx="1123102" cy="11237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行业历史与现状</a:t>
            </a:r>
            <a:endParaRPr altLang="en-US" lang="zh-CN"/>
          </a:p>
        </p:txBody>
      </p:sp>
      <p:sp>
        <p:nvSpPr>
          <p:cNvPr id="1050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航空航天行业的起源和发展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航空航天行业的最新技术和发展趋势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航空航天行业在全球范围内的竞争格局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当前航空航天行业的主要市场和产品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07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2024年全球航空航天行业市场规模约为XXXX亿美元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中国航空航天行业市场规模约为XXXX亿元人民币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航空航天行业市场规模增长趋势分析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未来航空航天行业市场规模预测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07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绿色环保：可持续发展理念深入人心，推动航空航天行业绿色发展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国际化合作：国际合作日益紧密，共同推动航空航天事业发展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持续创新：航空航天技术不断突破，推动行业快速发展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数字化转型：数字化技术广泛应用于航空航天领域，提高生产效率和产品质量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2024年航空航天市场分析</a:t>
            </a:r>
            <a:endParaRPr altLang="en-US" dirty="0" lang="zh-CN"/>
          </a:p>
        </p:txBody>
      </p:sp>
      <p:sp>
        <p:nvSpPr>
          <p:cNvPr id="1050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全球航空航天市场分析</a:t>
            </a:r>
            <a:endParaRPr altLang="en-US" lang="zh-CN"/>
          </a:p>
        </p:txBody>
      </p:sp>
      <p:sp>
        <p:nvSpPr>
          <p:cNvPr id="10516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市场规模：全球航空航天市场在2024年将达到XXXX亿美元，年复合增长率达到XX%。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竞争格局：波音、空客、洛克希德·马丁等公司在全球航空航天市场中占据主导地位。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区域分布：北美、欧洲和亚太地区是全球航空航天市场的主要区域，其中亚太地区的增长速度最快。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发展趋势：未来全球航空航天市场将朝着更加环保、智能化和个性化的方向发展。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中国航空航天市场分析</a:t>
            </a:r>
            <a:endParaRPr altLang="en-US" lang="zh-CN"/>
          </a:p>
        </p:txBody>
      </p:sp>
      <p:sp>
        <p:nvSpPr>
          <p:cNvPr id="10516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市场规模：2024年中国航空航天市场规模将达到XX亿元人民币，年复合增长率达到XX%。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市场竞争格局：中国航空航天市场主要由国有企业和民营企业构成，其中国有企业占据主导地位。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市场需求：随着经济的发展和人民生活水平的提高，中国航空航天市场的需求不断增长，尤其是民用航空市场的需求增长迅速。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技术发展：中国航空航天技术不断发展，已经具备了一定的自主研发和创新能力，未来将进一步加强自主研发和创新能力建设。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航空航天市场结构分析</a:t>
            </a:r>
            <a:endParaRPr altLang="en-US" lang="zh-CN"/>
          </a:p>
        </p:txBody>
      </p:sp>
      <p:sp>
        <p:nvSpPr>
          <p:cNvPr id="1051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供应商类型：包括OEM和零部件供应商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市场竞争格局：国际和国内航空航天企业之间的竞争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产品差异化：不同企业所提供的产品和服务之间的差异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进入壁垒：新企业进入市场的难度和成本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航空航天市场竞争格局</a:t>
            </a:r>
            <a:endParaRPr altLang="en-US" lang="zh-CN"/>
          </a:p>
        </p:txBody>
      </p:sp>
      <p:sp>
        <p:nvSpPr>
          <p:cNvPr id="10517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主要竞争国家：美国、中国、俄罗斯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竞争领域：商业航天、军事航天、太空探索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竞争态势：技术领先、市场份额争夺、国际合作与竞争并存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竞争挑战：技术瓶颈、资金压力、国际政策与法规限制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航空航天行业投资前景预测</a:t>
            </a:r>
            <a:endParaRPr altLang="en-US" dirty="0" lang="zh-CN"/>
          </a:p>
        </p:txBody>
      </p:sp>
      <p:sp>
        <p:nvSpPr>
          <p:cNvPr id="1051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航空航天行业投资机会</a:t>
            </a:r>
            <a:endParaRPr altLang="en-US" lang="zh-CN"/>
          </a:p>
        </p:txBody>
      </p:sp>
      <p:sp>
        <p:nvSpPr>
          <p:cNvPr id="10526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投资风险：技术风险、市场风险、政策风险等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投资领域：航空发动机制造、卫星发射与运营、空间站建设等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投资机会：国家政策支持、技术创新驱动、市场需求增长等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建议：关注技术创新和市场动态，合理配置资产，分散投资风险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航空航天行业投资风险</a:t>
            </a:r>
            <a:endParaRPr altLang="en-US" lang="zh-CN"/>
          </a:p>
        </p:txBody>
      </p:sp>
      <p:sp>
        <p:nvSpPr>
          <p:cNvPr id="10527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市场风险：市场需求不稳定，竞争激烈，产品定价和市场份额难以预测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技术风险：航空航天技术复杂，研发周期长，技术更新迭代快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政策风险：政府对航空航天行业的政策变化和监管加强，可能对投资产生影响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财务风险：航空航天行业投资金额大，回报周期长，可能面临资金压力和流动性风险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航空航天行业投资收益</a:t>
            </a:r>
            <a:endParaRPr altLang="en-US" lang="zh-CN"/>
          </a:p>
        </p:txBody>
      </p:sp>
      <p:sp>
        <p:nvSpPr>
          <p:cNvPr id="10527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技术创新：航空航天技术不断创新，为投资者提供了更多的投资机会和收益来源。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市场规模：随着航空航天技术的不断发展，市场规模持续扩大，为投资者提供了广阔的市场空间。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政策支持：各国政府对航空航天行业的支持力度不断加大，为投资者提供了政策保障和投资信心。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产业链完善：航空航天产业链不断完善，为投资者提供了更加便捷的投资渠道和投资机会。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航空航天行业投资前景预测</a:t>
            </a:r>
            <a:endParaRPr altLang="en-US" lang="zh-CN"/>
          </a:p>
        </p:txBody>
      </p:sp>
      <p:sp>
        <p:nvSpPr>
          <p:cNvPr id="10528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8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市场规模：随着科技的发展和人类对太空探索的不断深入，航空航天市场规模将持续增长。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技术创新：航空航天技术不断创新，将为投资者带来更多机会和挑战。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政策支持：各国政府对航空航天行业的支持力度不断加大，为投资者提供更多保障和支持。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8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8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市场需求：随着全球经济的发展和人们生活水平的提高，航空航天市场需求将不断增长。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航空航天行业政策环境分析</a:t>
            </a:r>
            <a:endParaRPr altLang="en-US" dirty="0" lang="zh-CN"/>
          </a:p>
        </p:txBody>
      </p:sp>
      <p:sp>
        <p:nvSpPr>
          <p:cNvPr id="1052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航空航天行业政策环境概述</a:t>
            </a:r>
            <a:endParaRPr altLang="en-US" lang="zh-CN"/>
          </a:p>
        </p:txBody>
      </p:sp>
      <p:sp>
        <p:nvSpPr>
          <p:cNvPr id="10536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政策支持：国家出台了一系列政策，鼓励航空航天行业的发展，包括财政支持、税收优惠等。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行业法规：航空航天行业涉及到国家安全和民用航空等领域，因此需要遵守严格的行业法规和标准。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科技创新：政府鼓励企业加大科技创新投入，提高航空航天产品的技术含量和附加值。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国际合作：航空航天行业是一个全球性的产业，各国之间的合作与交流对于推动行业发展至关重要。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航空航天行业政策法规分析</a:t>
            </a:r>
            <a:endParaRPr altLang="en-US" lang="zh-CN"/>
          </a:p>
        </p:txBody>
      </p:sp>
      <p:sp>
        <p:nvSpPr>
          <p:cNvPr id="10536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政策支持：国家出台了一系列政策，鼓励航空航天行业的发展，包括财政支持、税收优惠等。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法规监管：航空航天行业受到严格的法规监管，以确保行业安全和可持续发展。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行业标准：航空航天行业制定了一系列行业标准，以确保产品的质量和安全性。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国际合作：航空航天行业加强国际合作，共同推动行业发展，包括技术交流、市场开拓等。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航空航天行业政策影响分析</a:t>
            </a:r>
            <a:endParaRPr altLang="en-US" lang="zh-CN"/>
          </a:p>
        </p:txBody>
      </p:sp>
      <p:sp>
        <p:nvSpPr>
          <p:cNvPr id="10537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政策支持：国家对航空航天行业的重视和支持，推动行业快速发展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政策限制：对航空航天行业的监管和限制，影响行业的发展方向和规模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政策风险：政策变化对航空航天行业的影响，包括投资风险和不确定性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政策机遇：航空航天行业的发展机遇，包括国际合作和市场拓展等方面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航空航天行业政策发展趋势</a:t>
            </a:r>
            <a:endParaRPr altLang="en-US" lang="zh-CN"/>
          </a:p>
        </p:txBody>
      </p:sp>
      <p:sp>
        <p:nvSpPr>
          <p:cNvPr id="10537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政策支持力度加大，鼓励民营企业参与航空航天领域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推进军民融合深度发展，促进航空航天技术和产业融合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加强航空航天国际合作，推动国际交流与合作向更高层次发展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强化航空航天科技创新，加大对关键技术研发和应用的支持力度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航空航天行业技术发展分析</a:t>
            </a:r>
            <a:endParaRPr altLang="en-US" dirty="0" lang="zh-CN"/>
          </a:p>
        </p:txBody>
      </p:sp>
      <p:sp>
        <p:nvSpPr>
          <p:cNvPr id="1053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航空航天技术发展现状</a:t>
            </a:r>
            <a:endParaRPr altLang="en-US" lang="zh-CN"/>
          </a:p>
        </p:txBody>
      </p:sp>
      <p:sp>
        <p:nvSpPr>
          <p:cNvPr id="10546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航空技术：超音速客机、绿色航空技术、先进复合材料等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46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航天技术：可重复使用火箭、太空旅游、深空探测等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46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无人驾驶航空器：无人机、无人驾驶飞行器等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46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航空航天材料与制造技术：碳纤维复合材料、3D打印等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航空航天技术发展趋势</a:t>
            </a:r>
            <a:endParaRPr altLang="en-US" lang="zh-CN"/>
          </a:p>
        </p:txBody>
      </p:sp>
      <p:sp>
        <p:nvSpPr>
          <p:cNvPr id="10546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6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绿色环保：随着环保意识的提高，航空航天技术将更加注重绿色、低碳、可持续发展，减少对环境的负面影响。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46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6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智能化：人工智能、大数据等技术的快速发展将推动航空航天技术的智能化，提高飞行器的自主控制能力和运营效率。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46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6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高速化：随着交通需求的增加和技术的进步，航空航天技术将向更高速度发展，缩短旅行时间，提高运输效率。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46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6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先进材料应用：新型材料如碳纤维、钛合金等的应用将进一步减轻飞行器的重量，提高性能和安全性。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航空航天技术应用前景</a:t>
            </a:r>
            <a:endParaRPr altLang="en-US" lang="zh-CN"/>
          </a:p>
        </p:txBody>
      </p:sp>
      <p:sp>
        <p:nvSpPr>
          <p:cNvPr id="1054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商业航空：提高飞行安全、降低运营成本、优化乘客出行体验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卫星通信：扩大网络覆盖、提高数据传输速度、支持远程教育和医疗等应用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太空探索：实现人类登陆火星、探测小行星带、寻找地外文明等目标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无人机物流：解决偏远地区物流难题、提高物流效率、降低物流成本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航空航天技术创新分析</a:t>
            </a:r>
            <a:endParaRPr altLang="en-US" lang="zh-CN"/>
          </a:p>
        </p:txBody>
      </p:sp>
      <p:sp>
        <p:nvSpPr>
          <p:cNvPr id="1054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航空发动机技术：提高燃油效率、降低噪音、增强可靠性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先进导航系统：提高飞行安全性、实现精准定位和导航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绿色航空技术：降低碳排放、提高能效、实现可持续发展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先进复合材料：减轻机身重量、提高结构强度、降低制造成本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航空航天行业未来发展展望</a:t>
            </a:r>
            <a:endParaRPr altLang="en-US" dirty="0" lang="zh-CN"/>
          </a:p>
        </p:txBody>
      </p:sp>
      <p:sp>
        <p:nvSpPr>
          <p:cNvPr id="1054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航空航天行业发展机遇与挑战</a:t>
            </a:r>
            <a:endParaRPr altLang="en-US" lang="zh-CN"/>
          </a:p>
        </p:txBody>
      </p:sp>
      <p:sp>
        <p:nvSpPr>
          <p:cNvPr id="10556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6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机遇：随着科技的不断进步，航空航天行业将迎来更多的发展机遇，如商业航天、无人机等领域的快速发展。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挑战：航空航天行业的发展也面临着诸多挑战，如技术难度大、高成本、安全风险等问题。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前景展望：未来航空航天行业将继续保持快速发展态势，同时将更加注重技术创新、安全性能和环保要求。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6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应对策略：企业需要加强技术研发、降低成本、提高产品竞争力，同时加强国际合作，共同推动航空航天行业的可持续发展。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航空航天行业未来发展方向</a:t>
            </a:r>
            <a:endParaRPr altLang="en-US" lang="zh-CN"/>
          </a:p>
        </p:txBody>
      </p:sp>
      <p:sp>
        <p:nvSpPr>
          <p:cNvPr id="10557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7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绿色环保：可持续发展成为行业趋势，推动环保技术和清洁能源的应用。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智能化：人工智能、大数据等技术在航空航天领域的应用将更加广泛，提高飞行器的智能化水平和安全性。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商业航天：随着太空旅游、卫星通信等商业航天市场的不断扩大，商业航天企业将逐渐成为行业的重要力量。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全球合作：国际合作将进一步加强，共同推进航空航天技术的发展和应用。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航空航天行业未来发展重点领域</a:t>
            </a:r>
            <a:endParaRPr altLang="en-US" lang="zh-CN"/>
          </a:p>
        </p:txBody>
      </p:sp>
      <p:sp>
        <p:nvSpPr>
          <p:cNvPr id="10557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7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商业航天：随着技术的发展，商业航天领域将迎来更多的机遇和挑战，未来将有更多的商业航天公司涌现，推动航天产业的商业化进程。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太空旅游：随着太空技术的不断进步，太空旅游将成为一种新的旅游方式，吸引着越来越多的游客前往太空。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月球探测与开发：月球探测与开发是未来航天发展的重要方向之一，各国都在积极开展月球探测和资源开发的研究和实验。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载人航天：随着人类对太空探索的不断深入，载人航天将成为未来航天发展的重要方向之一，各国都在积极开展载人航天技术的研究和实验。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航空航天行业未来发展前景展望</a:t>
            </a:r>
            <a:endParaRPr altLang="en-US" lang="zh-CN"/>
          </a:p>
        </p:txBody>
      </p:sp>
      <p:sp>
        <p:nvSpPr>
          <p:cNvPr id="10558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全球化的趋势：航空航天行业将继续全球化，国际合作将更加紧密，推动全球航空航天市场的共同发展。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持续的技术创新：随着科技的不断进步，航空航天技术将更加先进，提高飞行器的性能和安全性。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商业模式的创新：随着市场竞争的加剧，航空航天企业将不断创新商业模式，提高运营效率和服务质量。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环保和可持续发展：随着环保意识的提高，航空航天行业将更加注重环保和可持续发展，推动绿色航空航天的发展。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91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91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73_1*l_h_i*1_1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73_1*l_h_i*1_1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3_1*l_h_i*1_1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1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1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73_1*l_h_i*1_2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73_1*l_h_i*1_2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3_1*l_h_i*1_2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1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1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9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8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0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66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17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2024-01-06T05:27:59Z</dcterms:created>
  <dcterms:modified xsi:type="dcterms:W3CDTF">2024-01-06T05:27:59Z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850fb5b6823242428a61190996302187_21</vt:lpwstr>
  </property>
</Properties>
</file>