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99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BBF6-BDF0-4BE9-B114-0700D53B989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image" Target="../media/image2.png" /><Relationship Id="rId8" Type="http://schemas.openxmlformats.org/officeDocument/2006/relationships/tags" Target="../tags/tag68.xml" /><Relationship Id="rId9" Type="http://schemas.openxmlformats.org/officeDocument/2006/relationships/image" Target="../media/image3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image" Target="../media/image4.png" /><Relationship Id="rId5" Type="http://schemas.openxmlformats.org/officeDocument/2006/relationships/tags" Target="../tags/tag129.xml" /><Relationship Id="rId6" Type="http://schemas.openxmlformats.org/officeDocument/2006/relationships/image" Target="../media/image5.png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tags" Target="../tags/tag16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2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8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4"/>
            </p:custDataLst>
          </p:nvPr>
        </p:nvSpPr>
        <p:spPr>
          <a:xfrm>
            <a:off x="594360" y="5372100"/>
            <a:ext cx="720090" cy="7200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7" name="等腰三角形 16"/>
          <p:cNvSpPr/>
          <p:nvPr>
            <p:custDataLst>
              <p:tags r:id="rId5"/>
            </p:custDataLst>
          </p:nvPr>
        </p:nvSpPr>
        <p:spPr>
          <a:xfrm rot="5400000">
            <a:off x="890905" y="5675630"/>
            <a:ext cx="201930" cy="97155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20" name="直接连接符 119"/>
          <p:cNvCxnSpPr/>
          <p:nvPr>
            <p:custDataLst>
              <p:tags r:id="rId6"/>
            </p:custDataLst>
          </p:nvPr>
        </p:nvCxnSpPr>
        <p:spPr>
          <a:xfrm>
            <a:off x="1501337" y="3889219"/>
            <a:ext cx="215153" cy="0"/>
          </a:xfrm>
          <a:prstGeom prst="line">
            <a:avLst/>
          </a:prstGeom>
          <a:ln w="38100" cap="rnd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图片 56" descr="箭头 右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91005" y="570865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423035" y="570865"/>
            <a:ext cx="153670" cy="153670"/>
          </a:xfrm>
          <a:prstGeom prst="rect">
            <a:avLst/>
          </a:prstGeom>
        </p:spPr>
      </p:pic>
      <p:sp>
        <p:nvSpPr>
          <p:cNvPr id="9" name="副标题"/>
          <p:cNvSpPr txBox="1"/>
          <p:nvPr>
            <p:ph type="body" idx="3" hasCustomPrompt="1"/>
            <p:custDataLst>
              <p:tags r:id="rId11"/>
            </p:custDataLst>
          </p:nvPr>
        </p:nvSpPr>
        <p:spPr>
          <a:xfrm>
            <a:off x="1322299" y="3123962"/>
            <a:ext cx="6587987" cy="46037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2"/>
            </p:custDataLst>
          </p:nvPr>
        </p:nvSpPr>
        <p:spPr>
          <a:xfrm>
            <a:off x="1322299" y="1132114"/>
            <a:ext cx="6587987" cy="199429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3"/>
            </p:custDataLst>
          </p:nvPr>
        </p:nvSpPr>
        <p:spPr>
          <a:xfrm>
            <a:off x="1322299" y="4258521"/>
            <a:ext cx="1872000" cy="396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123108"/>
            <a:ext cx="109692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4"/>
            </p:custDataLst>
          </p:nvPr>
        </p:nvSpPr>
        <p:spPr>
          <a:xfrm>
            <a:off x="2017486" y="3397279"/>
            <a:ext cx="5660570" cy="256809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1" hasCustomPrompt="1"/>
            <p:custDataLst>
              <p:tags r:id="rId5"/>
            </p:custDataLst>
          </p:nvPr>
        </p:nvSpPr>
        <p:spPr>
          <a:xfrm>
            <a:off x="2017485" y="2282945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123101"/>
            <a:ext cx="51768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123101"/>
            <a:ext cx="5176800" cy="5126492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标题"/>
          <p:cNvSpPr txBox="1"/>
          <p:nvPr>
            <p:ph type="title" idx="5"/>
            <p:custDataLst>
              <p:tags r:id="rId1"/>
            </p:custDataLst>
          </p:nvPr>
        </p:nvSpPr>
        <p:spPr>
          <a:xfrm>
            <a:off x="608400" y="2880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235200" y="1685112"/>
            <a:ext cx="5342400" cy="456448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235200" y="1123101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685112"/>
            <a:ext cx="5342400" cy="4564488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1123101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599361" y="2771775"/>
            <a:ext cx="10993279" cy="3550562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4772660" y="1605280"/>
            <a:ext cx="6856095" cy="977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400" b="1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4772660" y="535940"/>
            <a:ext cx="6856095" cy="10693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algn="r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C:\Users\wps\Desktop\演示文稿4.jpg演示文稿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0" y="0"/>
            <a:ext cx="93726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91005" y="570865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423035" y="570865"/>
            <a:ext cx="153670" cy="153670"/>
          </a:xfrm>
          <a:prstGeom prst="rect">
            <a:avLst/>
          </a:prstGeom>
        </p:spPr>
      </p:pic>
      <p:sp>
        <p:nvSpPr>
          <p:cNvPr id="10" name="椭圆 9"/>
          <p:cNvSpPr/>
          <p:nvPr>
            <p:custDataLst>
              <p:tags r:id="rId8"/>
            </p:custDataLst>
          </p:nvPr>
        </p:nvSpPr>
        <p:spPr>
          <a:xfrm>
            <a:off x="594360" y="5372100"/>
            <a:ext cx="720090" cy="7200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等腰三角形 8"/>
          <p:cNvSpPr/>
          <p:nvPr>
            <p:custDataLst>
              <p:tags r:id="rId9"/>
            </p:custDataLst>
          </p:nvPr>
        </p:nvSpPr>
        <p:spPr>
          <a:xfrm rot="5400000">
            <a:off x="890905" y="5675630"/>
            <a:ext cx="201930" cy="97155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322299" y="1602332"/>
            <a:ext cx="6587987" cy="199429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322299" y="4258521"/>
            <a:ext cx="1872000" cy="396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1" i="0" u="none" strike="noStrike" kern="1200" cap="none" spc="15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9.xml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tags" Target="../tags/tag197.xml" /><Relationship Id="rId9" Type="http://schemas.openxmlformats.org/officeDocument/2006/relationships/tags" Target="../tags/tag19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18" Type="http://schemas.openxmlformats.org/officeDocument/2006/relationships/tags" Target="../tags/tag223.xml" /><Relationship Id="rId19" Type="http://schemas.openxmlformats.org/officeDocument/2006/relationships/tags" Target="../tags/tag224.xml" /><Relationship Id="rId2" Type="http://schemas.openxmlformats.org/officeDocument/2006/relationships/tags" Target="../tags/tag207.xml" /><Relationship Id="rId20" Type="http://schemas.openxmlformats.org/officeDocument/2006/relationships/tags" Target="../tags/tag225.xml" /><Relationship Id="rId21" Type="http://schemas.openxmlformats.org/officeDocument/2006/relationships/tags" Target="../tags/tag226.xml" /><Relationship Id="rId22" Type="http://schemas.openxmlformats.org/officeDocument/2006/relationships/tags" Target="../tags/tag227.xml" /><Relationship Id="rId23" Type="http://schemas.openxmlformats.org/officeDocument/2006/relationships/tags" Target="../tags/tag228.xml" /><Relationship Id="rId24" Type="http://schemas.openxmlformats.org/officeDocument/2006/relationships/tags" Target="../tags/tag229.xml" /><Relationship Id="rId25" Type="http://schemas.openxmlformats.org/officeDocument/2006/relationships/tags" Target="../tags/tag230.xml" /><Relationship Id="rId26" Type="http://schemas.openxmlformats.org/officeDocument/2006/relationships/tags" Target="../tags/tag231.xml" /><Relationship Id="rId27" Type="http://schemas.openxmlformats.org/officeDocument/2006/relationships/tags" Target="../tags/tag232.xml" /><Relationship Id="rId28" Type="http://schemas.openxmlformats.org/officeDocument/2006/relationships/tags" Target="../tags/tag233.xml" /><Relationship Id="rId29" Type="http://schemas.openxmlformats.org/officeDocument/2006/relationships/tags" Target="../tags/tag234.xml" /><Relationship Id="rId3" Type="http://schemas.openxmlformats.org/officeDocument/2006/relationships/tags" Target="../tags/tag208.xml" /><Relationship Id="rId30" Type="http://schemas.openxmlformats.org/officeDocument/2006/relationships/tags" Target="../tags/tag235.xml" /><Relationship Id="rId31" Type="http://schemas.openxmlformats.org/officeDocument/2006/relationships/tags" Target="../tags/tag236.xml" /><Relationship Id="rId32" Type="http://schemas.openxmlformats.org/officeDocument/2006/relationships/tags" Target="../tags/tag237.xml" /><Relationship Id="rId33" Type="http://schemas.openxmlformats.org/officeDocument/2006/relationships/tags" Target="../tags/tag238.xml" /><Relationship Id="rId34" Type="http://schemas.openxmlformats.org/officeDocument/2006/relationships/tags" Target="../tags/tag239.xml" /><Relationship Id="rId35" Type="http://schemas.openxmlformats.org/officeDocument/2006/relationships/tags" Target="../tags/tag240.xml" /><Relationship Id="rId36" Type="http://schemas.openxmlformats.org/officeDocument/2006/relationships/tags" Target="../tags/tag241.xml" /><Relationship Id="rId37" Type="http://schemas.openxmlformats.org/officeDocument/2006/relationships/tags" Target="../tags/tag242.xml" /><Relationship Id="rId38" Type="http://schemas.openxmlformats.org/officeDocument/2006/relationships/tags" Target="../tags/tag243.xml" /><Relationship Id="rId39" Type="http://schemas.openxmlformats.org/officeDocument/2006/relationships/tags" Target="../tags/tag244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0.xml" /><Relationship Id="rId100" Type="http://schemas.openxmlformats.org/officeDocument/2006/relationships/tags" Target="../tags/tag350.xml" /><Relationship Id="rId101" Type="http://schemas.openxmlformats.org/officeDocument/2006/relationships/tags" Target="../tags/tag351.xml" /><Relationship Id="rId102" Type="http://schemas.openxmlformats.org/officeDocument/2006/relationships/tags" Target="../tags/tag352.xml" /><Relationship Id="rId103" Type="http://schemas.openxmlformats.org/officeDocument/2006/relationships/tags" Target="../tags/tag353.xml" /><Relationship Id="rId104" Type="http://schemas.openxmlformats.org/officeDocument/2006/relationships/tags" Target="../tags/tag354.xml" /><Relationship Id="rId105" Type="http://schemas.openxmlformats.org/officeDocument/2006/relationships/tags" Target="../tags/tag355.xml" /><Relationship Id="rId106" Type="http://schemas.openxmlformats.org/officeDocument/2006/relationships/tags" Target="../tags/tag356.xml" /><Relationship Id="rId107" Type="http://schemas.openxmlformats.org/officeDocument/2006/relationships/tags" Target="../tags/tag357.xml" /><Relationship Id="rId108" Type="http://schemas.openxmlformats.org/officeDocument/2006/relationships/tags" Target="../tags/tag358.xml" /><Relationship Id="rId109" Type="http://schemas.openxmlformats.org/officeDocument/2006/relationships/tags" Target="../tags/tag359.xml" /><Relationship Id="rId11" Type="http://schemas.openxmlformats.org/officeDocument/2006/relationships/tags" Target="../tags/tag261.xml" /><Relationship Id="rId110" Type="http://schemas.openxmlformats.org/officeDocument/2006/relationships/tags" Target="../tags/tag360.xml" /><Relationship Id="rId111" Type="http://schemas.openxmlformats.org/officeDocument/2006/relationships/tags" Target="../tags/tag361.xml" /><Relationship Id="rId112" Type="http://schemas.openxmlformats.org/officeDocument/2006/relationships/tags" Target="../tags/tag362.xml" /><Relationship Id="rId113" Type="http://schemas.openxmlformats.org/officeDocument/2006/relationships/tags" Target="../tags/tag363.xml" /><Relationship Id="rId114" Type="http://schemas.openxmlformats.org/officeDocument/2006/relationships/tags" Target="../tags/tag364.xml" /><Relationship Id="rId115" Type="http://schemas.openxmlformats.org/officeDocument/2006/relationships/tags" Target="../tags/tag365.xml" /><Relationship Id="rId116" Type="http://schemas.openxmlformats.org/officeDocument/2006/relationships/tags" Target="../tags/tag366.xml" /><Relationship Id="rId117" Type="http://schemas.openxmlformats.org/officeDocument/2006/relationships/tags" Target="../tags/tag367.xml" /><Relationship Id="rId118" Type="http://schemas.openxmlformats.org/officeDocument/2006/relationships/tags" Target="../tags/tag368.xml" /><Relationship Id="rId119" Type="http://schemas.openxmlformats.org/officeDocument/2006/relationships/tags" Target="../tags/tag369.xml" /><Relationship Id="rId12" Type="http://schemas.openxmlformats.org/officeDocument/2006/relationships/tags" Target="../tags/tag262.xml" /><Relationship Id="rId120" Type="http://schemas.openxmlformats.org/officeDocument/2006/relationships/tags" Target="../tags/tag370.xml" /><Relationship Id="rId121" Type="http://schemas.openxmlformats.org/officeDocument/2006/relationships/tags" Target="../tags/tag371.xml" /><Relationship Id="rId122" Type="http://schemas.openxmlformats.org/officeDocument/2006/relationships/tags" Target="../tags/tag372.xml" /><Relationship Id="rId123" Type="http://schemas.openxmlformats.org/officeDocument/2006/relationships/tags" Target="../tags/tag373.xml" /><Relationship Id="rId124" Type="http://schemas.openxmlformats.org/officeDocument/2006/relationships/tags" Target="../tags/tag374.xml" /><Relationship Id="rId125" Type="http://schemas.openxmlformats.org/officeDocument/2006/relationships/tags" Target="../tags/tag375.xml" /><Relationship Id="rId126" Type="http://schemas.openxmlformats.org/officeDocument/2006/relationships/tags" Target="../tags/tag376.xml" /><Relationship Id="rId127" Type="http://schemas.openxmlformats.org/officeDocument/2006/relationships/tags" Target="../tags/tag377.xml" /><Relationship Id="rId128" Type="http://schemas.openxmlformats.org/officeDocument/2006/relationships/tags" Target="../tags/tag378.xml" /><Relationship Id="rId129" Type="http://schemas.openxmlformats.org/officeDocument/2006/relationships/tags" Target="../tags/tag379.xml" /><Relationship Id="rId13" Type="http://schemas.openxmlformats.org/officeDocument/2006/relationships/tags" Target="../tags/tag263.xml" /><Relationship Id="rId130" Type="http://schemas.openxmlformats.org/officeDocument/2006/relationships/tags" Target="../tags/tag380.xml" /><Relationship Id="rId131" Type="http://schemas.openxmlformats.org/officeDocument/2006/relationships/tags" Target="../tags/tag381.xml" /><Relationship Id="rId132" Type="http://schemas.openxmlformats.org/officeDocument/2006/relationships/tags" Target="../tags/tag382.xml" /><Relationship Id="rId133" Type="http://schemas.openxmlformats.org/officeDocument/2006/relationships/tags" Target="../tags/tag383.xml" /><Relationship Id="rId134" Type="http://schemas.openxmlformats.org/officeDocument/2006/relationships/tags" Target="../tags/tag384.xml" /><Relationship Id="rId135" Type="http://schemas.openxmlformats.org/officeDocument/2006/relationships/tags" Target="../tags/tag385.xml" /><Relationship Id="rId136" Type="http://schemas.openxmlformats.org/officeDocument/2006/relationships/tags" Target="../tags/tag386.xml" /><Relationship Id="rId137" Type="http://schemas.openxmlformats.org/officeDocument/2006/relationships/tags" Target="../tags/tag387.xml" /><Relationship Id="rId138" Type="http://schemas.openxmlformats.org/officeDocument/2006/relationships/tags" Target="../tags/tag388.xml" /><Relationship Id="rId139" Type="http://schemas.openxmlformats.org/officeDocument/2006/relationships/tags" Target="../tags/tag389.xml" /><Relationship Id="rId14" Type="http://schemas.openxmlformats.org/officeDocument/2006/relationships/tags" Target="../tags/tag264.xml" /><Relationship Id="rId140" Type="http://schemas.openxmlformats.org/officeDocument/2006/relationships/tags" Target="../tags/tag390.xml" /><Relationship Id="rId141" Type="http://schemas.openxmlformats.org/officeDocument/2006/relationships/tags" Target="../tags/tag391.xml" /><Relationship Id="rId142" Type="http://schemas.openxmlformats.org/officeDocument/2006/relationships/tags" Target="../tags/tag392.xml" /><Relationship Id="rId143" Type="http://schemas.openxmlformats.org/officeDocument/2006/relationships/tags" Target="../tags/tag393.xml" /><Relationship Id="rId144" Type="http://schemas.openxmlformats.org/officeDocument/2006/relationships/tags" Target="../tags/tag394.xml" /><Relationship Id="rId145" Type="http://schemas.openxmlformats.org/officeDocument/2006/relationships/tags" Target="../tags/tag395.xml" /><Relationship Id="rId146" Type="http://schemas.openxmlformats.org/officeDocument/2006/relationships/tags" Target="../tags/tag396.xml" /><Relationship Id="rId147" Type="http://schemas.openxmlformats.org/officeDocument/2006/relationships/tags" Target="../tags/tag397.xml" /><Relationship Id="rId148" Type="http://schemas.openxmlformats.org/officeDocument/2006/relationships/tags" Target="../tags/tag398.xml" /><Relationship Id="rId149" Type="http://schemas.openxmlformats.org/officeDocument/2006/relationships/tags" Target="../tags/tag399.xml" /><Relationship Id="rId15" Type="http://schemas.openxmlformats.org/officeDocument/2006/relationships/tags" Target="../tags/tag265.xml" /><Relationship Id="rId150" Type="http://schemas.openxmlformats.org/officeDocument/2006/relationships/tags" Target="../tags/tag400.xml" /><Relationship Id="rId151" Type="http://schemas.openxmlformats.org/officeDocument/2006/relationships/tags" Target="../tags/tag401.xml" /><Relationship Id="rId152" Type="http://schemas.openxmlformats.org/officeDocument/2006/relationships/tags" Target="../tags/tag402.xml" /><Relationship Id="rId153" Type="http://schemas.openxmlformats.org/officeDocument/2006/relationships/tags" Target="../tags/tag403.xml" /><Relationship Id="rId154" Type="http://schemas.openxmlformats.org/officeDocument/2006/relationships/tags" Target="../tags/tag404.xml" /><Relationship Id="rId155" Type="http://schemas.openxmlformats.org/officeDocument/2006/relationships/tags" Target="../tags/tag405.xml" /><Relationship Id="rId156" Type="http://schemas.openxmlformats.org/officeDocument/2006/relationships/tags" Target="../tags/tag406.xml" /><Relationship Id="rId157" Type="http://schemas.openxmlformats.org/officeDocument/2006/relationships/tags" Target="../tags/tag407.xml" /><Relationship Id="rId158" Type="http://schemas.openxmlformats.org/officeDocument/2006/relationships/tags" Target="../tags/tag408.xml" /><Relationship Id="rId159" Type="http://schemas.openxmlformats.org/officeDocument/2006/relationships/tags" Target="../tags/tag409.xml" /><Relationship Id="rId16" Type="http://schemas.openxmlformats.org/officeDocument/2006/relationships/tags" Target="../tags/tag266.xml" /><Relationship Id="rId160" Type="http://schemas.openxmlformats.org/officeDocument/2006/relationships/tags" Target="../tags/tag410.xml" /><Relationship Id="rId161" Type="http://schemas.openxmlformats.org/officeDocument/2006/relationships/tags" Target="../tags/tag411.xml" /><Relationship Id="rId162" Type="http://schemas.openxmlformats.org/officeDocument/2006/relationships/tags" Target="../tags/tag412.xml" /><Relationship Id="rId163" Type="http://schemas.openxmlformats.org/officeDocument/2006/relationships/tags" Target="../tags/tag413.xml" /><Relationship Id="rId164" Type="http://schemas.openxmlformats.org/officeDocument/2006/relationships/tags" Target="../tags/tag414.xml" /><Relationship Id="rId165" Type="http://schemas.openxmlformats.org/officeDocument/2006/relationships/tags" Target="../tags/tag415.xml" /><Relationship Id="rId166" Type="http://schemas.openxmlformats.org/officeDocument/2006/relationships/tags" Target="../tags/tag416.xml" /><Relationship Id="rId167" Type="http://schemas.openxmlformats.org/officeDocument/2006/relationships/tags" Target="../tags/tag417.xml" /><Relationship Id="rId168" Type="http://schemas.openxmlformats.org/officeDocument/2006/relationships/tags" Target="../tags/tag418.xml" /><Relationship Id="rId169" Type="http://schemas.openxmlformats.org/officeDocument/2006/relationships/tags" Target="../tags/tag419.xml" /><Relationship Id="rId17" Type="http://schemas.openxmlformats.org/officeDocument/2006/relationships/tags" Target="../tags/tag267.xml" /><Relationship Id="rId170" Type="http://schemas.openxmlformats.org/officeDocument/2006/relationships/tags" Target="../tags/tag420.xml" /><Relationship Id="rId171" Type="http://schemas.openxmlformats.org/officeDocument/2006/relationships/tags" Target="../tags/tag421.xml" /><Relationship Id="rId172" Type="http://schemas.openxmlformats.org/officeDocument/2006/relationships/tags" Target="../tags/tag422.xml" /><Relationship Id="rId18" Type="http://schemas.openxmlformats.org/officeDocument/2006/relationships/tags" Target="../tags/tag268.xml" /><Relationship Id="rId19" Type="http://schemas.openxmlformats.org/officeDocument/2006/relationships/tags" Target="../tags/tag269.xml" /><Relationship Id="rId2" Type="http://schemas.openxmlformats.org/officeDocument/2006/relationships/tags" Target="../tags/tag252.xml" /><Relationship Id="rId20" Type="http://schemas.openxmlformats.org/officeDocument/2006/relationships/tags" Target="../tags/tag270.xml" /><Relationship Id="rId21" Type="http://schemas.openxmlformats.org/officeDocument/2006/relationships/tags" Target="../tags/tag271.xml" /><Relationship Id="rId22" Type="http://schemas.openxmlformats.org/officeDocument/2006/relationships/tags" Target="../tags/tag272.xml" /><Relationship Id="rId23" Type="http://schemas.openxmlformats.org/officeDocument/2006/relationships/tags" Target="../tags/tag273.xml" /><Relationship Id="rId24" Type="http://schemas.openxmlformats.org/officeDocument/2006/relationships/tags" Target="../tags/tag274.xml" /><Relationship Id="rId25" Type="http://schemas.openxmlformats.org/officeDocument/2006/relationships/tags" Target="../tags/tag275.xml" /><Relationship Id="rId26" Type="http://schemas.openxmlformats.org/officeDocument/2006/relationships/tags" Target="../tags/tag276.xml" /><Relationship Id="rId27" Type="http://schemas.openxmlformats.org/officeDocument/2006/relationships/tags" Target="../tags/tag277.xml" /><Relationship Id="rId28" Type="http://schemas.openxmlformats.org/officeDocument/2006/relationships/tags" Target="../tags/tag278.xml" /><Relationship Id="rId29" Type="http://schemas.openxmlformats.org/officeDocument/2006/relationships/tags" Target="../tags/tag279.xml" /><Relationship Id="rId3" Type="http://schemas.openxmlformats.org/officeDocument/2006/relationships/tags" Target="../tags/tag253.xml" /><Relationship Id="rId30" Type="http://schemas.openxmlformats.org/officeDocument/2006/relationships/tags" Target="../tags/tag280.xml" /><Relationship Id="rId31" Type="http://schemas.openxmlformats.org/officeDocument/2006/relationships/tags" Target="../tags/tag281.xml" /><Relationship Id="rId32" Type="http://schemas.openxmlformats.org/officeDocument/2006/relationships/tags" Target="../tags/tag282.xml" /><Relationship Id="rId33" Type="http://schemas.openxmlformats.org/officeDocument/2006/relationships/tags" Target="../tags/tag283.xml" /><Relationship Id="rId34" Type="http://schemas.openxmlformats.org/officeDocument/2006/relationships/tags" Target="../tags/tag284.xml" /><Relationship Id="rId35" Type="http://schemas.openxmlformats.org/officeDocument/2006/relationships/tags" Target="../tags/tag285.xml" /><Relationship Id="rId36" Type="http://schemas.openxmlformats.org/officeDocument/2006/relationships/tags" Target="../tags/tag286.xml" /><Relationship Id="rId37" Type="http://schemas.openxmlformats.org/officeDocument/2006/relationships/tags" Target="../tags/tag287.xml" /><Relationship Id="rId38" Type="http://schemas.openxmlformats.org/officeDocument/2006/relationships/tags" Target="../tags/tag288.xml" /><Relationship Id="rId39" Type="http://schemas.openxmlformats.org/officeDocument/2006/relationships/tags" Target="../tags/tag289.xml" /><Relationship Id="rId4" Type="http://schemas.openxmlformats.org/officeDocument/2006/relationships/tags" Target="../tags/tag254.xml" /><Relationship Id="rId40" Type="http://schemas.openxmlformats.org/officeDocument/2006/relationships/tags" Target="../tags/tag290.xml" /><Relationship Id="rId41" Type="http://schemas.openxmlformats.org/officeDocument/2006/relationships/tags" Target="../tags/tag291.xml" /><Relationship Id="rId42" Type="http://schemas.openxmlformats.org/officeDocument/2006/relationships/tags" Target="../tags/tag292.xml" /><Relationship Id="rId43" Type="http://schemas.openxmlformats.org/officeDocument/2006/relationships/tags" Target="../tags/tag293.xml" /><Relationship Id="rId44" Type="http://schemas.openxmlformats.org/officeDocument/2006/relationships/tags" Target="../tags/tag294.xml" /><Relationship Id="rId45" Type="http://schemas.openxmlformats.org/officeDocument/2006/relationships/tags" Target="../tags/tag295.xml" /><Relationship Id="rId46" Type="http://schemas.openxmlformats.org/officeDocument/2006/relationships/tags" Target="../tags/tag296.xml" /><Relationship Id="rId47" Type="http://schemas.openxmlformats.org/officeDocument/2006/relationships/tags" Target="../tags/tag297.xml" /><Relationship Id="rId48" Type="http://schemas.openxmlformats.org/officeDocument/2006/relationships/tags" Target="../tags/tag298.xml" /><Relationship Id="rId49" Type="http://schemas.openxmlformats.org/officeDocument/2006/relationships/tags" Target="../tags/tag299.xml" /><Relationship Id="rId5" Type="http://schemas.openxmlformats.org/officeDocument/2006/relationships/tags" Target="../tags/tag255.xml" /><Relationship Id="rId50" Type="http://schemas.openxmlformats.org/officeDocument/2006/relationships/tags" Target="../tags/tag300.xml" /><Relationship Id="rId51" Type="http://schemas.openxmlformats.org/officeDocument/2006/relationships/tags" Target="../tags/tag301.xml" /><Relationship Id="rId52" Type="http://schemas.openxmlformats.org/officeDocument/2006/relationships/tags" Target="../tags/tag302.xml" /><Relationship Id="rId53" Type="http://schemas.openxmlformats.org/officeDocument/2006/relationships/tags" Target="../tags/tag303.xml" /><Relationship Id="rId54" Type="http://schemas.openxmlformats.org/officeDocument/2006/relationships/tags" Target="../tags/tag304.xml" /><Relationship Id="rId55" Type="http://schemas.openxmlformats.org/officeDocument/2006/relationships/tags" Target="../tags/tag305.xml" /><Relationship Id="rId56" Type="http://schemas.openxmlformats.org/officeDocument/2006/relationships/tags" Target="../tags/tag306.xml" /><Relationship Id="rId57" Type="http://schemas.openxmlformats.org/officeDocument/2006/relationships/tags" Target="../tags/tag307.xml" /><Relationship Id="rId58" Type="http://schemas.openxmlformats.org/officeDocument/2006/relationships/tags" Target="../tags/tag308.xml" /><Relationship Id="rId59" Type="http://schemas.openxmlformats.org/officeDocument/2006/relationships/tags" Target="../tags/tag309.xml" /><Relationship Id="rId6" Type="http://schemas.openxmlformats.org/officeDocument/2006/relationships/tags" Target="../tags/tag256.xml" /><Relationship Id="rId60" Type="http://schemas.openxmlformats.org/officeDocument/2006/relationships/tags" Target="../tags/tag310.xml" /><Relationship Id="rId61" Type="http://schemas.openxmlformats.org/officeDocument/2006/relationships/tags" Target="../tags/tag311.xml" /><Relationship Id="rId62" Type="http://schemas.openxmlformats.org/officeDocument/2006/relationships/tags" Target="../tags/tag312.xml" /><Relationship Id="rId63" Type="http://schemas.openxmlformats.org/officeDocument/2006/relationships/tags" Target="../tags/tag313.xml" /><Relationship Id="rId64" Type="http://schemas.openxmlformats.org/officeDocument/2006/relationships/tags" Target="../tags/tag314.xml" /><Relationship Id="rId65" Type="http://schemas.openxmlformats.org/officeDocument/2006/relationships/tags" Target="../tags/tag315.xml" /><Relationship Id="rId66" Type="http://schemas.openxmlformats.org/officeDocument/2006/relationships/tags" Target="../tags/tag316.xml" /><Relationship Id="rId67" Type="http://schemas.openxmlformats.org/officeDocument/2006/relationships/tags" Target="../tags/tag317.xml" /><Relationship Id="rId68" Type="http://schemas.openxmlformats.org/officeDocument/2006/relationships/tags" Target="../tags/tag318.xml" /><Relationship Id="rId69" Type="http://schemas.openxmlformats.org/officeDocument/2006/relationships/tags" Target="../tags/tag319.xml" /><Relationship Id="rId7" Type="http://schemas.openxmlformats.org/officeDocument/2006/relationships/tags" Target="../tags/tag257.xml" /><Relationship Id="rId70" Type="http://schemas.openxmlformats.org/officeDocument/2006/relationships/tags" Target="../tags/tag320.xml" /><Relationship Id="rId71" Type="http://schemas.openxmlformats.org/officeDocument/2006/relationships/tags" Target="../tags/tag321.xml" /><Relationship Id="rId72" Type="http://schemas.openxmlformats.org/officeDocument/2006/relationships/tags" Target="../tags/tag322.xml" /><Relationship Id="rId73" Type="http://schemas.openxmlformats.org/officeDocument/2006/relationships/tags" Target="../tags/tag323.xml" /><Relationship Id="rId74" Type="http://schemas.openxmlformats.org/officeDocument/2006/relationships/tags" Target="../tags/tag324.xml" /><Relationship Id="rId75" Type="http://schemas.openxmlformats.org/officeDocument/2006/relationships/tags" Target="../tags/tag325.xml" /><Relationship Id="rId76" Type="http://schemas.openxmlformats.org/officeDocument/2006/relationships/tags" Target="../tags/tag326.xml" /><Relationship Id="rId77" Type="http://schemas.openxmlformats.org/officeDocument/2006/relationships/tags" Target="../tags/tag327.xml" /><Relationship Id="rId78" Type="http://schemas.openxmlformats.org/officeDocument/2006/relationships/tags" Target="../tags/tag328.xml" /><Relationship Id="rId79" Type="http://schemas.openxmlformats.org/officeDocument/2006/relationships/tags" Target="../tags/tag329.xml" /><Relationship Id="rId8" Type="http://schemas.openxmlformats.org/officeDocument/2006/relationships/tags" Target="../tags/tag258.xml" /><Relationship Id="rId80" Type="http://schemas.openxmlformats.org/officeDocument/2006/relationships/tags" Target="../tags/tag330.xml" /><Relationship Id="rId81" Type="http://schemas.openxmlformats.org/officeDocument/2006/relationships/tags" Target="../tags/tag331.xml" /><Relationship Id="rId82" Type="http://schemas.openxmlformats.org/officeDocument/2006/relationships/tags" Target="../tags/tag332.xml" /><Relationship Id="rId83" Type="http://schemas.openxmlformats.org/officeDocument/2006/relationships/tags" Target="../tags/tag333.xml" /><Relationship Id="rId84" Type="http://schemas.openxmlformats.org/officeDocument/2006/relationships/tags" Target="../tags/tag334.xml" /><Relationship Id="rId85" Type="http://schemas.openxmlformats.org/officeDocument/2006/relationships/tags" Target="../tags/tag335.xml" /><Relationship Id="rId86" Type="http://schemas.openxmlformats.org/officeDocument/2006/relationships/tags" Target="../tags/tag336.xml" /><Relationship Id="rId87" Type="http://schemas.openxmlformats.org/officeDocument/2006/relationships/tags" Target="../tags/tag337.xml" /><Relationship Id="rId88" Type="http://schemas.openxmlformats.org/officeDocument/2006/relationships/tags" Target="../tags/tag338.xml" /><Relationship Id="rId89" Type="http://schemas.openxmlformats.org/officeDocument/2006/relationships/tags" Target="../tags/tag339.xml" /><Relationship Id="rId9" Type="http://schemas.openxmlformats.org/officeDocument/2006/relationships/tags" Target="../tags/tag259.xml" /><Relationship Id="rId90" Type="http://schemas.openxmlformats.org/officeDocument/2006/relationships/tags" Target="../tags/tag340.xml" /><Relationship Id="rId91" Type="http://schemas.openxmlformats.org/officeDocument/2006/relationships/tags" Target="../tags/tag341.xml" /><Relationship Id="rId92" Type="http://schemas.openxmlformats.org/officeDocument/2006/relationships/tags" Target="../tags/tag342.xml" /><Relationship Id="rId93" Type="http://schemas.openxmlformats.org/officeDocument/2006/relationships/tags" Target="../tags/tag343.xml" /><Relationship Id="rId94" Type="http://schemas.openxmlformats.org/officeDocument/2006/relationships/tags" Target="../tags/tag344.xml" /><Relationship Id="rId95" Type="http://schemas.openxmlformats.org/officeDocument/2006/relationships/tags" Target="../tags/tag345.xml" /><Relationship Id="rId96" Type="http://schemas.openxmlformats.org/officeDocument/2006/relationships/tags" Target="../tags/tag346.xml" /><Relationship Id="rId97" Type="http://schemas.openxmlformats.org/officeDocument/2006/relationships/tags" Target="../tags/tag347.xml" /><Relationship Id="rId98" Type="http://schemas.openxmlformats.org/officeDocument/2006/relationships/tags" Target="../tags/tag348.xml" /><Relationship Id="rId99" Type="http://schemas.openxmlformats.org/officeDocument/2006/relationships/tags" Target="../tags/tag34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423.xml" /><Relationship Id="rId4" Type="http://schemas.openxmlformats.org/officeDocument/2006/relationships/tags" Target="../tags/tag424.xml" /><Relationship Id="rId5" Type="http://schemas.openxmlformats.org/officeDocument/2006/relationships/tags" Target="../tags/tag42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tags" Target="../tags/tag440.xml" /><Relationship Id="rId17" Type="http://schemas.openxmlformats.org/officeDocument/2006/relationships/tags" Target="../tags/tag441.xml" /><Relationship Id="rId18" Type="http://schemas.openxmlformats.org/officeDocument/2006/relationships/tags" Target="../tags/tag442.xml" /><Relationship Id="rId19" Type="http://schemas.openxmlformats.org/officeDocument/2006/relationships/tags" Target="../tags/tag443.xml" /><Relationship Id="rId2" Type="http://schemas.openxmlformats.org/officeDocument/2006/relationships/tags" Target="../tags/tag426.xml" /><Relationship Id="rId20" Type="http://schemas.openxmlformats.org/officeDocument/2006/relationships/tags" Target="../tags/tag444.xml" /><Relationship Id="rId21" Type="http://schemas.openxmlformats.org/officeDocument/2006/relationships/tags" Target="../tags/tag445.xml" /><Relationship Id="rId22" Type="http://schemas.openxmlformats.org/officeDocument/2006/relationships/tags" Target="../tags/tag446.xml" /><Relationship Id="rId23" Type="http://schemas.openxmlformats.org/officeDocument/2006/relationships/tags" Target="../tags/tag447.xml" /><Relationship Id="rId24" Type="http://schemas.openxmlformats.org/officeDocument/2006/relationships/tags" Target="../tags/tag448.xml" /><Relationship Id="rId25" Type="http://schemas.openxmlformats.org/officeDocument/2006/relationships/tags" Target="../tags/tag449.xml" /><Relationship Id="rId26" Type="http://schemas.openxmlformats.org/officeDocument/2006/relationships/tags" Target="../tags/tag450.xml" /><Relationship Id="rId27" Type="http://schemas.openxmlformats.org/officeDocument/2006/relationships/tags" Target="../tags/tag451.xml" /><Relationship Id="rId28" Type="http://schemas.openxmlformats.org/officeDocument/2006/relationships/tags" Target="../tags/tag452.xml" /><Relationship Id="rId29" Type="http://schemas.openxmlformats.org/officeDocument/2006/relationships/tags" Target="../tags/tag453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2.xml" /><Relationship Id="rId11" Type="http://schemas.openxmlformats.org/officeDocument/2006/relationships/tags" Target="../tags/tag463.xml" /><Relationship Id="rId12" Type="http://schemas.openxmlformats.org/officeDocument/2006/relationships/tags" Target="../tags/tag464.xml" /><Relationship Id="rId13" Type="http://schemas.openxmlformats.org/officeDocument/2006/relationships/tags" Target="../tags/tag465.xml" /><Relationship Id="rId14" Type="http://schemas.openxmlformats.org/officeDocument/2006/relationships/tags" Target="../tags/tag466.xml" /><Relationship Id="rId15" Type="http://schemas.openxmlformats.org/officeDocument/2006/relationships/tags" Target="../tags/tag467.xml" /><Relationship Id="rId16" Type="http://schemas.openxmlformats.org/officeDocument/2006/relationships/tags" Target="../tags/tag468.xml" /><Relationship Id="rId2" Type="http://schemas.openxmlformats.org/officeDocument/2006/relationships/tags" Target="../tags/tag454.xml" /><Relationship Id="rId3" Type="http://schemas.openxmlformats.org/officeDocument/2006/relationships/tags" Target="../tags/tag455.xml" /><Relationship Id="rId4" Type="http://schemas.openxmlformats.org/officeDocument/2006/relationships/tags" Target="../tags/tag456.xml" /><Relationship Id="rId5" Type="http://schemas.openxmlformats.org/officeDocument/2006/relationships/tags" Target="../tags/tag457.xml" /><Relationship Id="rId6" Type="http://schemas.openxmlformats.org/officeDocument/2006/relationships/tags" Target="../tags/tag458.xml" /><Relationship Id="rId7" Type="http://schemas.openxmlformats.org/officeDocument/2006/relationships/tags" Target="../tags/tag459.xml" /><Relationship Id="rId8" Type="http://schemas.openxmlformats.org/officeDocument/2006/relationships/tags" Target="../tags/tag460.xml" /><Relationship Id="rId9" Type="http://schemas.openxmlformats.org/officeDocument/2006/relationships/tags" Target="../tags/tag46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7.xml" /><Relationship Id="rId11" Type="http://schemas.openxmlformats.org/officeDocument/2006/relationships/tags" Target="../tags/tag478.xml" /><Relationship Id="rId12" Type="http://schemas.openxmlformats.org/officeDocument/2006/relationships/tags" Target="../tags/tag479.xml" /><Relationship Id="rId13" Type="http://schemas.openxmlformats.org/officeDocument/2006/relationships/tags" Target="../tags/tag480.xml" /><Relationship Id="rId14" Type="http://schemas.openxmlformats.org/officeDocument/2006/relationships/tags" Target="../tags/tag481.xml" /><Relationship Id="rId15" Type="http://schemas.openxmlformats.org/officeDocument/2006/relationships/tags" Target="../tags/tag482.xml" /><Relationship Id="rId16" Type="http://schemas.openxmlformats.org/officeDocument/2006/relationships/tags" Target="../tags/tag483.xml" /><Relationship Id="rId17" Type="http://schemas.openxmlformats.org/officeDocument/2006/relationships/tags" Target="../tags/tag484.xml" /><Relationship Id="rId18" Type="http://schemas.openxmlformats.org/officeDocument/2006/relationships/tags" Target="../tags/tag485.xml" /><Relationship Id="rId19" Type="http://schemas.openxmlformats.org/officeDocument/2006/relationships/tags" Target="../tags/tag486.xml" /><Relationship Id="rId2" Type="http://schemas.openxmlformats.org/officeDocument/2006/relationships/tags" Target="../tags/tag469.xml" /><Relationship Id="rId20" Type="http://schemas.openxmlformats.org/officeDocument/2006/relationships/tags" Target="../tags/tag487.xml" /><Relationship Id="rId21" Type="http://schemas.openxmlformats.org/officeDocument/2006/relationships/tags" Target="../tags/tag488.xml" /><Relationship Id="rId22" Type="http://schemas.openxmlformats.org/officeDocument/2006/relationships/tags" Target="../tags/tag489.xml" /><Relationship Id="rId23" Type="http://schemas.openxmlformats.org/officeDocument/2006/relationships/tags" Target="../tags/tag490.xml" /><Relationship Id="rId24" Type="http://schemas.openxmlformats.org/officeDocument/2006/relationships/tags" Target="../tags/tag491.xml" /><Relationship Id="rId25" Type="http://schemas.openxmlformats.org/officeDocument/2006/relationships/tags" Target="../tags/tag492.xml" /><Relationship Id="rId26" Type="http://schemas.openxmlformats.org/officeDocument/2006/relationships/tags" Target="../tags/tag493.xml" /><Relationship Id="rId27" Type="http://schemas.openxmlformats.org/officeDocument/2006/relationships/tags" Target="../tags/tag494.xml" /><Relationship Id="rId28" Type="http://schemas.openxmlformats.org/officeDocument/2006/relationships/tags" Target="../tags/tag495.xml" /><Relationship Id="rId3" Type="http://schemas.openxmlformats.org/officeDocument/2006/relationships/tags" Target="../tags/tag470.xml" /><Relationship Id="rId4" Type="http://schemas.openxmlformats.org/officeDocument/2006/relationships/tags" Target="../tags/tag471.xml" /><Relationship Id="rId5" Type="http://schemas.openxmlformats.org/officeDocument/2006/relationships/tags" Target="../tags/tag472.xml" /><Relationship Id="rId6" Type="http://schemas.openxmlformats.org/officeDocument/2006/relationships/tags" Target="../tags/tag473.xml" /><Relationship Id="rId7" Type="http://schemas.openxmlformats.org/officeDocument/2006/relationships/tags" Target="../tags/tag474.xml" /><Relationship Id="rId8" Type="http://schemas.openxmlformats.org/officeDocument/2006/relationships/tags" Target="../tags/tag475.xml" /><Relationship Id="rId9" Type="http://schemas.openxmlformats.org/officeDocument/2006/relationships/tags" Target="../tags/tag47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96.xml" /><Relationship Id="rId4" Type="http://schemas.openxmlformats.org/officeDocument/2006/relationships/tags" Target="../tags/tag497.xml" /><Relationship Id="rId5" Type="http://schemas.openxmlformats.org/officeDocument/2006/relationships/tags" Target="../tags/tag49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7.xml" /><Relationship Id="rId11" Type="http://schemas.openxmlformats.org/officeDocument/2006/relationships/tags" Target="../tags/tag508.xml" /><Relationship Id="rId12" Type="http://schemas.openxmlformats.org/officeDocument/2006/relationships/tags" Target="../tags/tag509.xml" /><Relationship Id="rId2" Type="http://schemas.openxmlformats.org/officeDocument/2006/relationships/tags" Target="../tags/tag499.xml" /><Relationship Id="rId3" Type="http://schemas.openxmlformats.org/officeDocument/2006/relationships/tags" Target="../tags/tag500.xml" /><Relationship Id="rId4" Type="http://schemas.openxmlformats.org/officeDocument/2006/relationships/tags" Target="../tags/tag501.xml" /><Relationship Id="rId5" Type="http://schemas.openxmlformats.org/officeDocument/2006/relationships/tags" Target="../tags/tag502.xml" /><Relationship Id="rId6" Type="http://schemas.openxmlformats.org/officeDocument/2006/relationships/tags" Target="../tags/tag503.xml" /><Relationship Id="rId7" Type="http://schemas.openxmlformats.org/officeDocument/2006/relationships/tags" Target="../tags/tag504.xml" /><Relationship Id="rId8" Type="http://schemas.openxmlformats.org/officeDocument/2006/relationships/tags" Target="../tags/tag505.xml" /><Relationship Id="rId9" Type="http://schemas.openxmlformats.org/officeDocument/2006/relationships/tags" Target="../tags/tag50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8.xml" /><Relationship Id="rId11" Type="http://schemas.openxmlformats.org/officeDocument/2006/relationships/tags" Target="../tags/tag519.xml" /><Relationship Id="rId12" Type="http://schemas.openxmlformats.org/officeDocument/2006/relationships/tags" Target="../tags/tag520.xml" /><Relationship Id="rId13" Type="http://schemas.openxmlformats.org/officeDocument/2006/relationships/tags" Target="../tags/tag521.xml" /><Relationship Id="rId14" Type="http://schemas.openxmlformats.org/officeDocument/2006/relationships/tags" Target="../tags/tag522.xml" /><Relationship Id="rId15" Type="http://schemas.openxmlformats.org/officeDocument/2006/relationships/tags" Target="../tags/tag523.xml" /><Relationship Id="rId16" Type="http://schemas.openxmlformats.org/officeDocument/2006/relationships/tags" Target="../tags/tag524.xml" /><Relationship Id="rId2" Type="http://schemas.openxmlformats.org/officeDocument/2006/relationships/tags" Target="../tags/tag510.xml" /><Relationship Id="rId3" Type="http://schemas.openxmlformats.org/officeDocument/2006/relationships/tags" Target="../tags/tag511.xml" /><Relationship Id="rId4" Type="http://schemas.openxmlformats.org/officeDocument/2006/relationships/tags" Target="../tags/tag512.xml" /><Relationship Id="rId5" Type="http://schemas.openxmlformats.org/officeDocument/2006/relationships/tags" Target="../tags/tag513.xml" /><Relationship Id="rId6" Type="http://schemas.openxmlformats.org/officeDocument/2006/relationships/tags" Target="../tags/tag514.xml" /><Relationship Id="rId7" Type="http://schemas.openxmlformats.org/officeDocument/2006/relationships/tags" Target="../tags/tag515.xml" /><Relationship Id="rId8" Type="http://schemas.openxmlformats.org/officeDocument/2006/relationships/tags" Target="../tags/tag516.xml" /><Relationship Id="rId9" Type="http://schemas.openxmlformats.org/officeDocument/2006/relationships/tags" Target="../tags/tag51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33.xml" /><Relationship Id="rId11" Type="http://schemas.openxmlformats.org/officeDocument/2006/relationships/tags" Target="../tags/tag534.xml" /><Relationship Id="rId12" Type="http://schemas.openxmlformats.org/officeDocument/2006/relationships/tags" Target="../tags/tag535.xml" /><Relationship Id="rId13" Type="http://schemas.openxmlformats.org/officeDocument/2006/relationships/tags" Target="../tags/tag536.xml" /><Relationship Id="rId14" Type="http://schemas.openxmlformats.org/officeDocument/2006/relationships/tags" Target="../tags/tag537.xml" /><Relationship Id="rId15" Type="http://schemas.openxmlformats.org/officeDocument/2006/relationships/tags" Target="../tags/tag538.xml" /><Relationship Id="rId16" Type="http://schemas.openxmlformats.org/officeDocument/2006/relationships/tags" Target="../tags/tag539.xml" /><Relationship Id="rId2" Type="http://schemas.openxmlformats.org/officeDocument/2006/relationships/tags" Target="../tags/tag525.xml" /><Relationship Id="rId3" Type="http://schemas.openxmlformats.org/officeDocument/2006/relationships/tags" Target="../tags/tag526.xml" /><Relationship Id="rId4" Type="http://schemas.openxmlformats.org/officeDocument/2006/relationships/tags" Target="../tags/tag527.xml" /><Relationship Id="rId5" Type="http://schemas.openxmlformats.org/officeDocument/2006/relationships/tags" Target="../tags/tag528.xml" /><Relationship Id="rId6" Type="http://schemas.openxmlformats.org/officeDocument/2006/relationships/tags" Target="../tags/tag529.xml" /><Relationship Id="rId7" Type="http://schemas.openxmlformats.org/officeDocument/2006/relationships/tags" Target="../tags/tag530.xml" /><Relationship Id="rId8" Type="http://schemas.openxmlformats.org/officeDocument/2006/relationships/tags" Target="../tags/tag531.xml" /><Relationship Id="rId9" Type="http://schemas.openxmlformats.org/officeDocument/2006/relationships/tags" Target="../tags/tag53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540.xml" /><Relationship Id="rId4" Type="http://schemas.openxmlformats.org/officeDocument/2006/relationships/tags" Target="../tags/tag541.xml" /><Relationship Id="rId5" Type="http://schemas.openxmlformats.org/officeDocument/2006/relationships/tags" Target="../tags/tag54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51.xml" /><Relationship Id="rId11" Type="http://schemas.openxmlformats.org/officeDocument/2006/relationships/tags" Target="../tags/tag552.xml" /><Relationship Id="rId12" Type="http://schemas.openxmlformats.org/officeDocument/2006/relationships/tags" Target="../tags/tag553.xml" /><Relationship Id="rId13" Type="http://schemas.openxmlformats.org/officeDocument/2006/relationships/tags" Target="../tags/tag554.xml" /><Relationship Id="rId14" Type="http://schemas.openxmlformats.org/officeDocument/2006/relationships/tags" Target="../tags/tag555.xml" /><Relationship Id="rId15" Type="http://schemas.openxmlformats.org/officeDocument/2006/relationships/tags" Target="../tags/tag556.xml" /><Relationship Id="rId16" Type="http://schemas.openxmlformats.org/officeDocument/2006/relationships/tags" Target="../tags/tag557.xml" /><Relationship Id="rId17" Type="http://schemas.openxmlformats.org/officeDocument/2006/relationships/tags" Target="../tags/tag558.xml" /><Relationship Id="rId18" Type="http://schemas.openxmlformats.org/officeDocument/2006/relationships/tags" Target="../tags/tag559.xml" /><Relationship Id="rId19" Type="http://schemas.openxmlformats.org/officeDocument/2006/relationships/tags" Target="../tags/tag560.xml" /><Relationship Id="rId2" Type="http://schemas.openxmlformats.org/officeDocument/2006/relationships/tags" Target="../tags/tag543.xml" /><Relationship Id="rId20" Type="http://schemas.openxmlformats.org/officeDocument/2006/relationships/tags" Target="../tags/tag561.xml" /><Relationship Id="rId21" Type="http://schemas.openxmlformats.org/officeDocument/2006/relationships/tags" Target="../tags/tag562.xml" /><Relationship Id="rId22" Type="http://schemas.openxmlformats.org/officeDocument/2006/relationships/tags" Target="../tags/tag563.xml" /><Relationship Id="rId23" Type="http://schemas.openxmlformats.org/officeDocument/2006/relationships/tags" Target="../tags/tag564.xml" /><Relationship Id="rId24" Type="http://schemas.openxmlformats.org/officeDocument/2006/relationships/tags" Target="../tags/tag565.xml" /><Relationship Id="rId25" Type="http://schemas.openxmlformats.org/officeDocument/2006/relationships/tags" Target="../tags/tag566.xml" /><Relationship Id="rId26" Type="http://schemas.openxmlformats.org/officeDocument/2006/relationships/tags" Target="../tags/tag567.xml" /><Relationship Id="rId27" Type="http://schemas.openxmlformats.org/officeDocument/2006/relationships/tags" Target="../tags/tag568.xml" /><Relationship Id="rId28" Type="http://schemas.openxmlformats.org/officeDocument/2006/relationships/tags" Target="../tags/tag569.xml" /><Relationship Id="rId29" Type="http://schemas.openxmlformats.org/officeDocument/2006/relationships/tags" Target="../tags/tag570.xml" /><Relationship Id="rId3" Type="http://schemas.openxmlformats.org/officeDocument/2006/relationships/tags" Target="../tags/tag544.xml" /><Relationship Id="rId4" Type="http://schemas.openxmlformats.org/officeDocument/2006/relationships/tags" Target="../tags/tag545.xml" /><Relationship Id="rId5" Type="http://schemas.openxmlformats.org/officeDocument/2006/relationships/tags" Target="../tags/tag546.xml" /><Relationship Id="rId6" Type="http://schemas.openxmlformats.org/officeDocument/2006/relationships/tags" Target="../tags/tag547.xml" /><Relationship Id="rId7" Type="http://schemas.openxmlformats.org/officeDocument/2006/relationships/tags" Target="../tags/tag548.xml" /><Relationship Id="rId8" Type="http://schemas.openxmlformats.org/officeDocument/2006/relationships/tags" Target="../tags/tag549.xml" /><Relationship Id="rId9" Type="http://schemas.openxmlformats.org/officeDocument/2006/relationships/tags" Target="../tags/tag55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79.xml" /><Relationship Id="rId11" Type="http://schemas.openxmlformats.org/officeDocument/2006/relationships/tags" Target="../tags/tag580.xml" /><Relationship Id="rId12" Type="http://schemas.openxmlformats.org/officeDocument/2006/relationships/tags" Target="../tags/tag581.xml" /><Relationship Id="rId2" Type="http://schemas.openxmlformats.org/officeDocument/2006/relationships/tags" Target="../tags/tag571.xml" /><Relationship Id="rId3" Type="http://schemas.openxmlformats.org/officeDocument/2006/relationships/tags" Target="../tags/tag572.xml" /><Relationship Id="rId4" Type="http://schemas.openxmlformats.org/officeDocument/2006/relationships/tags" Target="../tags/tag573.xml" /><Relationship Id="rId5" Type="http://schemas.openxmlformats.org/officeDocument/2006/relationships/tags" Target="../tags/tag574.xml" /><Relationship Id="rId6" Type="http://schemas.openxmlformats.org/officeDocument/2006/relationships/tags" Target="../tags/tag575.xml" /><Relationship Id="rId7" Type="http://schemas.openxmlformats.org/officeDocument/2006/relationships/tags" Target="../tags/tag576.xml" /><Relationship Id="rId8" Type="http://schemas.openxmlformats.org/officeDocument/2006/relationships/tags" Target="../tags/tag577.xml" /><Relationship Id="rId9" Type="http://schemas.openxmlformats.org/officeDocument/2006/relationships/tags" Target="../tags/tag57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90.xml" /><Relationship Id="rId11" Type="http://schemas.openxmlformats.org/officeDocument/2006/relationships/tags" Target="../tags/tag591.xml" /><Relationship Id="rId12" Type="http://schemas.openxmlformats.org/officeDocument/2006/relationships/tags" Target="../tags/tag592.xml" /><Relationship Id="rId13" Type="http://schemas.openxmlformats.org/officeDocument/2006/relationships/tags" Target="../tags/tag593.xml" /><Relationship Id="rId14" Type="http://schemas.openxmlformats.org/officeDocument/2006/relationships/tags" Target="../tags/tag594.xml" /><Relationship Id="rId15" Type="http://schemas.openxmlformats.org/officeDocument/2006/relationships/tags" Target="../tags/tag595.xml" /><Relationship Id="rId16" Type="http://schemas.openxmlformats.org/officeDocument/2006/relationships/tags" Target="../tags/tag596.xml" /><Relationship Id="rId2" Type="http://schemas.openxmlformats.org/officeDocument/2006/relationships/tags" Target="../tags/tag582.xml" /><Relationship Id="rId3" Type="http://schemas.openxmlformats.org/officeDocument/2006/relationships/tags" Target="../tags/tag583.xml" /><Relationship Id="rId4" Type="http://schemas.openxmlformats.org/officeDocument/2006/relationships/tags" Target="../tags/tag584.xml" /><Relationship Id="rId5" Type="http://schemas.openxmlformats.org/officeDocument/2006/relationships/tags" Target="../tags/tag585.xml" /><Relationship Id="rId6" Type="http://schemas.openxmlformats.org/officeDocument/2006/relationships/tags" Target="../tags/tag586.xml" /><Relationship Id="rId7" Type="http://schemas.openxmlformats.org/officeDocument/2006/relationships/tags" Target="../tags/tag587.xml" /><Relationship Id="rId8" Type="http://schemas.openxmlformats.org/officeDocument/2006/relationships/tags" Target="../tags/tag588.xml" /><Relationship Id="rId9" Type="http://schemas.openxmlformats.org/officeDocument/2006/relationships/tags" Target="../tags/tag58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597.xml" /><Relationship Id="rId4" Type="http://schemas.openxmlformats.org/officeDocument/2006/relationships/tags" Target="../tags/tag59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确保施工现场施工用电安全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17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施工现场用电安全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施工用电设备管理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施工现场用电安全培训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施工现场用电安全管理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施工现场用电安全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1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安全用电的重要性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4"/>
            </p:custDataLst>
          </p:nvPr>
        </p:nvSpPr>
        <p:spPr>
          <a:xfrm>
            <a:off x="3699539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3754494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维护企业形象：确保施工现场用电安全，提升企业形象和信誉度</a:t>
            </a: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4300420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L 形 37"/>
          <p:cNvSpPr/>
          <p:nvPr>
            <p:custDataLst>
              <p:tags r:id="rId7"/>
            </p:custDataLst>
          </p:nvPr>
        </p:nvSpPr>
        <p:spPr>
          <a:xfrm rot="5400000">
            <a:off x="367361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L 形 38"/>
          <p:cNvSpPr/>
          <p:nvPr>
            <p:custDataLst>
              <p:tags r:id="rId8"/>
            </p:custDataLst>
          </p:nvPr>
        </p:nvSpPr>
        <p:spPr>
          <a:xfrm rot="16200000" flipH="1">
            <a:off x="5674826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L 形 40"/>
          <p:cNvSpPr/>
          <p:nvPr>
            <p:custDataLst>
              <p:tags r:id="rId9"/>
            </p:custDataLst>
          </p:nvPr>
        </p:nvSpPr>
        <p:spPr>
          <a:xfrm rot="5400000" flipH="1">
            <a:off x="367361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L 形 47"/>
          <p:cNvSpPr/>
          <p:nvPr>
            <p:custDataLst>
              <p:tags r:id="rId10"/>
            </p:custDataLst>
          </p:nvPr>
        </p:nvSpPr>
        <p:spPr>
          <a:xfrm rot="16200000">
            <a:off x="5674826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>
          <a:xfrm>
            <a:off x="6353993" y="4376404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2"/>
            </p:custDataLst>
          </p:nvPr>
        </p:nvSpPr>
        <p:spPr>
          <a:xfrm>
            <a:off x="6408948" y="4593634"/>
            <a:ext cx="2031279" cy="152216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降低经济损失：减少因用电事故导致的财产损失，降低企业成本</a:t>
            </a:r>
          </a:p>
        </p:txBody>
      </p:sp>
      <p:sp>
        <p:nvSpPr>
          <p:cNvPr id="53" name="圆角矩形 52"/>
          <p:cNvSpPr/>
          <p:nvPr>
            <p:custDataLst>
              <p:tags r:id="rId13"/>
            </p:custDataLst>
          </p:nvPr>
        </p:nvSpPr>
        <p:spPr>
          <a:xfrm>
            <a:off x="6954874" y="4166433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54" name="L 形 53"/>
          <p:cNvSpPr/>
          <p:nvPr>
            <p:custDataLst>
              <p:tags r:id="rId14"/>
            </p:custDataLst>
          </p:nvPr>
        </p:nvSpPr>
        <p:spPr>
          <a:xfrm rot="5400000">
            <a:off x="632807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L 形 54"/>
          <p:cNvSpPr/>
          <p:nvPr>
            <p:custDataLst>
              <p:tags r:id="rId15"/>
            </p:custDataLst>
          </p:nvPr>
        </p:nvSpPr>
        <p:spPr>
          <a:xfrm rot="16200000" flipH="1">
            <a:off x="8329280" y="4350482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L 形 60"/>
          <p:cNvSpPr/>
          <p:nvPr>
            <p:custDataLst>
              <p:tags r:id="rId16"/>
            </p:custDataLst>
          </p:nvPr>
        </p:nvSpPr>
        <p:spPr>
          <a:xfrm rot="5400000" flipH="1">
            <a:off x="632807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L 形 61"/>
          <p:cNvSpPr/>
          <p:nvPr>
            <p:custDataLst>
              <p:tags r:id="rId17"/>
            </p:custDataLst>
          </p:nvPr>
        </p:nvSpPr>
        <p:spPr>
          <a:xfrm rot="16200000">
            <a:off x="8329280" y="5946784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矩形 71"/>
          <p:cNvSpPr/>
          <p:nvPr>
            <p:custDataLst>
              <p:tags r:id="rId18"/>
            </p:custDataLst>
          </p:nvPr>
        </p:nvSpPr>
        <p:spPr>
          <a:xfrm>
            <a:off x="3699539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3754494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保障人身安全：防止触电、火灾等事故发生，保护施工人员生命安全</a:t>
            </a:r>
          </a:p>
        </p:txBody>
      </p:sp>
      <p:sp>
        <p:nvSpPr>
          <p:cNvPr id="74" name="圆角矩形 73"/>
          <p:cNvSpPr/>
          <p:nvPr>
            <p:custDataLst>
              <p:tags r:id="rId20"/>
            </p:custDataLst>
          </p:nvPr>
        </p:nvSpPr>
        <p:spPr>
          <a:xfrm>
            <a:off x="4300420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5" name="L 形 74"/>
          <p:cNvSpPr/>
          <p:nvPr>
            <p:custDataLst>
              <p:tags r:id="rId21"/>
            </p:custDataLst>
          </p:nvPr>
        </p:nvSpPr>
        <p:spPr>
          <a:xfrm rot="5400000">
            <a:off x="367361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L 形 75"/>
          <p:cNvSpPr/>
          <p:nvPr>
            <p:custDataLst>
              <p:tags r:id="rId22"/>
            </p:custDataLst>
          </p:nvPr>
        </p:nvSpPr>
        <p:spPr>
          <a:xfrm rot="16200000" flipH="1">
            <a:off x="5674826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L 形 76"/>
          <p:cNvSpPr/>
          <p:nvPr>
            <p:custDataLst>
              <p:tags r:id="rId23"/>
            </p:custDataLst>
          </p:nvPr>
        </p:nvSpPr>
        <p:spPr>
          <a:xfrm rot="5400000" flipH="1">
            <a:off x="367361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L 形 77"/>
          <p:cNvSpPr/>
          <p:nvPr>
            <p:custDataLst>
              <p:tags r:id="rId24"/>
            </p:custDataLst>
          </p:nvPr>
        </p:nvSpPr>
        <p:spPr>
          <a:xfrm rot="16200000">
            <a:off x="5674826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矩形 79"/>
          <p:cNvSpPr/>
          <p:nvPr>
            <p:custDataLst>
              <p:tags r:id="rId25"/>
            </p:custDataLst>
          </p:nvPr>
        </p:nvSpPr>
        <p:spPr>
          <a:xfrm>
            <a:off x="6353993" y="1504202"/>
            <a:ext cx="2141190" cy="1738875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solidFill>
              <a:schemeClr val="lt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文本框 80"/>
          <p:cNvSpPr txBox="1"/>
          <p:nvPr>
            <p:custDataLst>
              <p:tags r:id="rId26"/>
            </p:custDataLst>
          </p:nvPr>
        </p:nvSpPr>
        <p:spPr>
          <a:xfrm>
            <a:off x="6408948" y="1542568"/>
            <a:ext cx="2031279" cy="147550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确保工程进度：避免因用电事故导致的工程延误，保障工程按期完成</a:t>
            </a:r>
          </a:p>
        </p:txBody>
      </p:sp>
      <p:sp>
        <p:nvSpPr>
          <p:cNvPr id="82" name="圆角矩形 81"/>
          <p:cNvSpPr/>
          <p:nvPr>
            <p:custDataLst>
              <p:tags r:id="rId27"/>
            </p:custDataLst>
          </p:nvPr>
        </p:nvSpPr>
        <p:spPr>
          <a:xfrm>
            <a:off x="6954874" y="3036216"/>
            <a:ext cx="939428" cy="4272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r>
              <a:rPr lang="en-US" altLang="zh-CN" sz="2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3" name="L 形 82"/>
          <p:cNvSpPr/>
          <p:nvPr>
            <p:custDataLst>
              <p:tags r:id="rId28"/>
            </p:custDataLst>
          </p:nvPr>
        </p:nvSpPr>
        <p:spPr>
          <a:xfrm rot="5400000">
            <a:off x="632807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L 形 83"/>
          <p:cNvSpPr/>
          <p:nvPr>
            <p:custDataLst>
              <p:tags r:id="rId29"/>
            </p:custDataLst>
          </p:nvPr>
        </p:nvSpPr>
        <p:spPr>
          <a:xfrm rot="16200000" flipH="1">
            <a:off x="8329280" y="1478280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L 形 84"/>
          <p:cNvSpPr/>
          <p:nvPr>
            <p:custDataLst>
              <p:tags r:id="rId30"/>
            </p:custDataLst>
          </p:nvPr>
        </p:nvSpPr>
        <p:spPr>
          <a:xfrm rot="5400000" flipH="1">
            <a:off x="632807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L 形 86"/>
          <p:cNvSpPr/>
          <p:nvPr>
            <p:custDataLst>
              <p:tags r:id="rId31"/>
            </p:custDataLst>
          </p:nvPr>
        </p:nvSpPr>
        <p:spPr>
          <a:xfrm rot="16200000">
            <a:off x="8329280" y="3074581"/>
            <a:ext cx="195455" cy="19545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7" name="肘形连接符 96"/>
          <p:cNvCxnSpPr>
            <a:stCxn id="74" idx="2"/>
            <a:endCxn id="82" idx="2"/>
          </p:cNvCxnSpPr>
          <p:nvPr>
            <p:custDataLst>
              <p:tags r:id="rId32"/>
            </p:custDataLst>
          </p:nvPr>
        </p:nvCxnSpPr>
        <p:spPr>
          <a:xfrm rot="5400000" flipV="1">
            <a:off x="6097361" y="2136191"/>
            <a:ext cx="2592" cy="2654454"/>
          </a:xfrm>
          <a:prstGeom prst="bentConnector3">
            <a:avLst>
              <a:gd name="adj1" fmla="val 7540000"/>
            </a:avLst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>
            <p:custDataLst>
              <p:tags r:id="rId33"/>
            </p:custDataLst>
          </p:nvPr>
        </p:nvSpPr>
        <p:spPr>
          <a:xfrm rot="5400000">
            <a:off x="4768579" y="3614286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8" name="等腰三角形 117"/>
          <p:cNvSpPr/>
          <p:nvPr>
            <p:custDataLst>
              <p:tags r:id="rId34"/>
            </p:custDataLst>
          </p:nvPr>
        </p:nvSpPr>
        <p:spPr>
          <a:xfrm rot="10800000">
            <a:off x="7385056" y="3655112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0" name="等腰三角形 119"/>
          <p:cNvSpPr/>
          <p:nvPr>
            <p:custDataLst>
              <p:tags r:id="rId35"/>
            </p:custDataLst>
          </p:nvPr>
        </p:nvSpPr>
        <p:spPr>
          <a:xfrm rot="16200000">
            <a:off x="7346043" y="3952831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1" name="等腰三角形 120"/>
          <p:cNvSpPr/>
          <p:nvPr>
            <p:custDataLst>
              <p:tags r:id="rId36"/>
            </p:custDataLst>
          </p:nvPr>
        </p:nvSpPr>
        <p:spPr>
          <a:xfrm rot="10800000">
            <a:off x="4730602" y="3976553"/>
            <a:ext cx="82433" cy="82433"/>
          </a:xfrm>
          <a:prstGeom prst="triangle">
            <a:avLst/>
          </a:pr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63" name="肘形连接符 96"/>
          <p:cNvCxnSpPr>
            <a:stCxn id="33" idx="0"/>
            <a:endCxn id="120" idx="0"/>
          </p:cNvCxnSpPr>
          <p:nvPr>
            <p:custDataLst>
              <p:tags r:id="rId37"/>
            </p:custDataLst>
          </p:nvPr>
        </p:nvCxnSpPr>
        <p:spPr>
          <a:xfrm rot="16200000">
            <a:off x="5972175" y="2792095"/>
            <a:ext cx="172085" cy="2576195"/>
          </a:xfrm>
          <a:prstGeom prst="bentConnector2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2" idx="2"/>
            <a:endCxn id="53" idx="0"/>
          </p:cNvCxnSpPr>
          <p:nvPr>
            <p:custDataLst>
              <p:tags r:id="rId38"/>
            </p:custDataLst>
          </p:nvPr>
        </p:nvCxnSpPr>
        <p:spPr>
          <a:xfrm flipH="1">
            <a:off x="7425223" y="3463417"/>
            <a:ext cx="0" cy="702945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9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安全隐患及预防措施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888205" y="1927206"/>
            <a:ext cx="2773043" cy="2429480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/>
            <a:r>
              <a:rPr lang="en-US" altLang="zh-CN" sz="6000" b="1" spc="100">
                <a:gradFill>
                  <a:gsLst>
                    <a:gs pos="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  <a:gs pos="34000">
                      <a:schemeClr val="accent5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539379" y="1927206"/>
            <a:ext cx="2773043" cy="2429480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pPr algn="ctr"/>
            <a:r>
              <a:rPr lang="en-US" altLang="zh-CN" sz="6000" b="1" spc="100">
                <a:gradFill>
                  <a:gsLst>
                    <a:gs pos="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  <a:gs pos="34000">
                      <a:schemeClr val="accent4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77" name="文本框 176"/>
          <p:cNvSpPr txBox="1"/>
          <p:nvPr>
            <p:custDataLst>
              <p:tags r:id="rId6"/>
            </p:custDataLst>
          </p:nvPr>
        </p:nvSpPr>
        <p:spPr>
          <a:xfrm>
            <a:off x="1306195" y="3741649"/>
            <a:ext cx="3937064" cy="19503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 algn="ctr">
              <a:lnSpc>
                <a:spcPct val="120000"/>
              </a:lnSpc>
              <a:spcAft>
                <a:spcPts val="800"/>
              </a:spcAft>
            </a:pPr>
            <a:r>
              <a:rPr lang="zh-CN" altLang="en-US" sz="2500" spc="18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安全隐患：触电、短路、漏电、火灾等</a:t>
            </a:r>
          </a:p>
        </p:txBody>
      </p:sp>
      <p:sp>
        <p:nvSpPr>
          <p:cNvPr id="178" name="文本框 177"/>
          <p:cNvSpPr txBox="1"/>
          <p:nvPr>
            <p:custDataLst>
              <p:tags r:id="rId7"/>
            </p:custDataLst>
          </p:nvPr>
        </p:nvSpPr>
        <p:spPr>
          <a:xfrm>
            <a:off x="6958129" y="3741649"/>
            <a:ext cx="3935545" cy="19503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b="1"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500" spc="17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预防措施：使用合格电器设备，定期检查维护，安装漏电保护器，遵守操作规程，加强安全教育等。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安全用电规范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3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 rot="1800000">
            <a:off x="1761532" y="2047443"/>
            <a:ext cx="752725" cy="62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Freeform 5"/>
          <p:cNvSpPr/>
          <p:nvPr>
            <p:custDataLst>
              <p:tags r:id="rId5"/>
            </p:custDataLst>
          </p:nvPr>
        </p:nvSpPr>
        <p:spPr bwMode="auto">
          <a:xfrm rot="1800000">
            <a:off x="1977883" y="2159230"/>
            <a:ext cx="558754" cy="376582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 6"/>
          <p:cNvSpPr/>
          <p:nvPr>
            <p:custDataLst>
              <p:tags r:id="rId6"/>
            </p:custDataLst>
          </p:nvPr>
        </p:nvSpPr>
        <p:spPr bwMode="auto">
          <a:xfrm rot="1800000">
            <a:off x="1712899" y="2313918"/>
            <a:ext cx="181427" cy="112009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 7"/>
          <p:cNvSpPr/>
          <p:nvPr>
            <p:custDataLst>
              <p:tags r:id="rId7"/>
            </p:custDataLst>
          </p:nvPr>
        </p:nvSpPr>
        <p:spPr bwMode="auto">
          <a:xfrm rot="1800000">
            <a:off x="1734059" y="2324675"/>
            <a:ext cx="142825" cy="165116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Freeform 8"/>
          <p:cNvSpPr/>
          <p:nvPr>
            <p:custDataLst>
              <p:tags r:id="rId8"/>
            </p:custDataLst>
          </p:nvPr>
        </p:nvSpPr>
        <p:spPr bwMode="auto">
          <a:xfrm rot="1800000">
            <a:off x="1790164" y="2339398"/>
            <a:ext cx="84923" cy="19601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Freeform 9"/>
          <p:cNvSpPr/>
          <p:nvPr>
            <p:custDataLst>
              <p:tags r:id="rId9"/>
            </p:custDataLst>
          </p:nvPr>
        </p:nvSpPr>
        <p:spPr bwMode="auto">
          <a:xfrm rot="1800000">
            <a:off x="1778585" y="2327088"/>
            <a:ext cx="131244" cy="80143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 10"/>
          <p:cNvSpPr/>
          <p:nvPr>
            <p:custDataLst>
              <p:tags r:id="rId10"/>
            </p:custDataLst>
          </p:nvPr>
        </p:nvSpPr>
        <p:spPr bwMode="auto">
          <a:xfrm rot="1800000">
            <a:off x="1794669" y="2336224"/>
            <a:ext cx="101329" cy="117802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Freeform 11"/>
          <p:cNvSpPr/>
          <p:nvPr>
            <p:custDataLst>
              <p:tags r:id="rId11"/>
            </p:custDataLst>
          </p:nvPr>
        </p:nvSpPr>
        <p:spPr bwMode="auto">
          <a:xfrm rot="1800000">
            <a:off x="1833991" y="2345674"/>
            <a:ext cx="60797" cy="140977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Freeform 12"/>
          <p:cNvSpPr/>
          <p:nvPr>
            <p:custDataLst>
              <p:tags r:id="rId12"/>
            </p:custDataLst>
          </p:nvPr>
        </p:nvSpPr>
        <p:spPr bwMode="auto">
          <a:xfrm rot="1800000">
            <a:off x="1851677" y="2331962"/>
            <a:ext cx="89748" cy="84007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 13"/>
          <p:cNvSpPr/>
          <p:nvPr>
            <p:custDataLst>
              <p:tags r:id="rId13"/>
            </p:custDataLst>
          </p:nvPr>
        </p:nvSpPr>
        <p:spPr bwMode="auto">
          <a:xfrm rot="1800000">
            <a:off x="1885754" y="2341542"/>
            <a:ext cx="57901" cy="57936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Freeform 14"/>
          <p:cNvSpPr/>
          <p:nvPr>
            <p:custDataLst>
              <p:tags r:id="rId14"/>
            </p:custDataLst>
          </p:nvPr>
        </p:nvSpPr>
        <p:spPr bwMode="auto">
          <a:xfrm rot="1800000">
            <a:off x="1855648" y="2253723"/>
            <a:ext cx="201692" cy="52141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Freeform 15"/>
          <p:cNvSpPr/>
          <p:nvPr>
            <p:custDataLst>
              <p:tags r:id="rId15"/>
            </p:custDataLst>
          </p:nvPr>
        </p:nvSpPr>
        <p:spPr bwMode="auto">
          <a:xfrm rot="1800000">
            <a:off x="2289867" y="2301392"/>
            <a:ext cx="55972" cy="162220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Freeform 16"/>
          <p:cNvSpPr/>
          <p:nvPr>
            <p:custDataLst>
              <p:tags r:id="rId16"/>
            </p:custDataLst>
          </p:nvPr>
        </p:nvSpPr>
        <p:spPr bwMode="auto">
          <a:xfrm rot="1800000">
            <a:off x="2132557" y="2234659"/>
            <a:ext cx="444879" cy="10331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Freeform 17"/>
          <p:cNvSpPr/>
          <p:nvPr>
            <p:custDataLst>
              <p:tags r:id="rId17"/>
            </p:custDataLst>
          </p:nvPr>
        </p:nvSpPr>
        <p:spPr bwMode="auto">
          <a:xfrm rot="1800000">
            <a:off x="2073568" y="2037263"/>
            <a:ext cx="117734" cy="120699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Freeform 18"/>
          <p:cNvSpPr/>
          <p:nvPr>
            <p:custDataLst>
              <p:tags r:id="rId18"/>
            </p:custDataLst>
          </p:nvPr>
        </p:nvSpPr>
        <p:spPr bwMode="auto">
          <a:xfrm rot="1800000">
            <a:off x="2032156" y="2073672"/>
            <a:ext cx="145720" cy="75316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Freeform 19"/>
          <p:cNvSpPr/>
          <p:nvPr>
            <p:custDataLst>
              <p:tags r:id="rId19"/>
            </p:custDataLst>
          </p:nvPr>
        </p:nvSpPr>
        <p:spPr bwMode="auto">
          <a:xfrm rot="1800000">
            <a:off x="2005735" y="2120475"/>
            <a:ext cx="153441" cy="56004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Freeform 20"/>
          <p:cNvSpPr/>
          <p:nvPr>
            <p:custDataLst>
              <p:tags r:id="rId20"/>
            </p:custDataLst>
          </p:nvPr>
        </p:nvSpPr>
        <p:spPr bwMode="auto">
          <a:xfrm rot="1800000">
            <a:off x="2099168" y="2085523"/>
            <a:ext cx="84923" cy="84972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Freeform 21"/>
          <p:cNvSpPr/>
          <p:nvPr>
            <p:custDataLst>
              <p:tags r:id="rId21"/>
            </p:custDataLst>
          </p:nvPr>
        </p:nvSpPr>
        <p:spPr bwMode="auto">
          <a:xfrm rot="1800000">
            <a:off x="2069416" y="2110830"/>
            <a:ext cx="105188" cy="54073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Freeform 22"/>
          <p:cNvSpPr/>
          <p:nvPr>
            <p:custDataLst>
              <p:tags r:id="rId22"/>
            </p:custDataLst>
          </p:nvPr>
        </p:nvSpPr>
        <p:spPr bwMode="auto">
          <a:xfrm rot="1800000">
            <a:off x="2050235" y="2143864"/>
            <a:ext cx="110979" cy="40555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Freeform 23"/>
          <p:cNvSpPr/>
          <p:nvPr>
            <p:custDataLst>
              <p:tags r:id="rId23"/>
            </p:custDataLst>
          </p:nvPr>
        </p:nvSpPr>
        <p:spPr bwMode="auto">
          <a:xfrm rot="1800000">
            <a:off x="2116816" y="2139323"/>
            <a:ext cx="62727" cy="68558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Freeform 24"/>
          <p:cNvSpPr/>
          <p:nvPr>
            <p:custDataLst>
              <p:tags r:id="rId24"/>
            </p:custDataLst>
          </p:nvPr>
        </p:nvSpPr>
        <p:spPr bwMode="auto">
          <a:xfrm rot="1800000">
            <a:off x="2221840" y="2150299"/>
            <a:ext cx="90712" cy="114906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Freeform 25"/>
          <p:cNvSpPr/>
          <p:nvPr>
            <p:custDataLst>
              <p:tags r:id="rId25"/>
            </p:custDataLst>
          </p:nvPr>
        </p:nvSpPr>
        <p:spPr bwMode="auto">
          <a:xfrm rot="1800000">
            <a:off x="2184171" y="2149828"/>
            <a:ext cx="342586" cy="329267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Freeform 26"/>
          <p:cNvSpPr/>
          <p:nvPr>
            <p:custDataLst>
              <p:tags r:id="rId26"/>
            </p:custDataLst>
          </p:nvPr>
        </p:nvSpPr>
        <p:spPr bwMode="auto">
          <a:xfrm rot="1800000">
            <a:off x="1988067" y="2249238"/>
            <a:ext cx="277928" cy="263607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Freeform 27"/>
          <p:cNvSpPr/>
          <p:nvPr>
            <p:custDataLst>
              <p:tags r:id="rId27"/>
            </p:custDataLst>
          </p:nvPr>
        </p:nvSpPr>
        <p:spPr bwMode="auto">
          <a:xfrm rot="1800000">
            <a:off x="2031834" y="2285178"/>
            <a:ext cx="186252" cy="181532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Freeform 28"/>
          <p:cNvSpPr/>
          <p:nvPr>
            <p:custDataLst>
              <p:tags r:id="rId28"/>
            </p:custDataLst>
          </p:nvPr>
        </p:nvSpPr>
        <p:spPr bwMode="auto">
          <a:xfrm rot="1800000">
            <a:off x="2087471" y="2340765"/>
            <a:ext cx="70447" cy="66626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Freeform 29"/>
          <p:cNvSpPr/>
          <p:nvPr>
            <p:custDataLst>
              <p:tags r:id="rId29"/>
            </p:custDataLst>
          </p:nvPr>
        </p:nvSpPr>
        <p:spPr bwMode="auto">
          <a:xfrm rot="1800000">
            <a:off x="2120375" y="2356651"/>
            <a:ext cx="30881" cy="29934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306195" y="1611005"/>
            <a:ext cx="854797" cy="728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6" name="文本框 75"/>
          <p:cNvSpPr txBox="1"/>
          <p:nvPr>
            <p:custDataLst>
              <p:tags r:id="rId31"/>
            </p:custDataLst>
          </p:nvPr>
        </p:nvSpPr>
        <p:spPr>
          <a:xfrm>
            <a:off x="2622821" y="1611005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施工现场临时用电必须按照国家有关规定进行设计和安装，并经相关部门验收合格后方可使用。</a:t>
            </a:r>
          </a:p>
        </p:txBody>
      </p:sp>
      <p:sp>
        <p:nvSpPr>
          <p:cNvPr id="310" name="AutoShape 3"/>
          <p:cNvSpPr>
            <a:spLocks noChangeAspect="1" noChangeArrowheads="1" noTextEdit="1"/>
          </p:cNvSpPr>
          <p:nvPr>
            <p:custDataLst>
              <p:tags r:id="rId32"/>
            </p:custDataLst>
          </p:nvPr>
        </p:nvSpPr>
        <p:spPr bwMode="auto">
          <a:xfrm rot="1800000">
            <a:off x="6635358" y="2047443"/>
            <a:ext cx="752725" cy="62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1" name="Freeform 5"/>
          <p:cNvSpPr/>
          <p:nvPr>
            <p:custDataLst>
              <p:tags r:id="rId33"/>
            </p:custDataLst>
          </p:nvPr>
        </p:nvSpPr>
        <p:spPr bwMode="auto">
          <a:xfrm rot="1800000">
            <a:off x="6851709" y="2159230"/>
            <a:ext cx="558754" cy="376582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2" name="Freeform 6"/>
          <p:cNvSpPr/>
          <p:nvPr>
            <p:custDataLst>
              <p:tags r:id="rId34"/>
            </p:custDataLst>
          </p:nvPr>
        </p:nvSpPr>
        <p:spPr bwMode="auto">
          <a:xfrm rot="1800000">
            <a:off x="6586725" y="2313918"/>
            <a:ext cx="181427" cy="112009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3" name="Freeform 7"/>
          <p:cNvSpPr/>
          <p:nvPr>
            <p:custDataLst>
              <p:tags r:id="rId35"/>
            </p:custDataLst>
          </p:nvPr>
        </p:nvSpPr>
        <p:spPr bwMode="auto">
          <a:xfrm rot="1800000">
            <a:off x="6607885" y="2324675"/>
            <a:ext cx="142825" cy="165116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4" name="Freeform 8"/>
          <p:cNvSpPr/>
          <p:nvPr>
            <p:custDataLst>
              <p:tags r:id="rId36"/>
            </p:custDataLst>
          </p:nvPr>
        </p:nvSpPr>
        <p:spPr bwMode="auto">
          <a:xfrm rot="1800000">
            <a:off x="6663989" y="2339398"/>
            <a:ext cx="84923" cy="19601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5" name="Freeform 9"/>
          <p:cNvSpPr/>
          <p:nvPr>
            <p:custDataLst>
              <p:tags r:id="rId37"/>
            </p:custDataLst>
          </p:nvPr>
        </p:nvSpPr>
        <p:spPr bwMode="auto">
          <a:xfrm rot="1800000">
            <a:off x="6652411" y="2327088"/>
            <a:ext cx="131244" cy="80143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6" name="Freeform 10"/>
          <p:cNvSpPr/>
          <p:nvPr>
            <p:custDataLst>
              <p:tags r:id="rId38"/>
            </p:custDataLst>
          </p:nvPr>
        </p:nvSpPr>
        <p:spPr bwMode="auto">
          <a:xfrm rot="1800000">
            <a:off x="6668494" y="2336224"/>
            <a:ext cx="101329" cy="117802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7" name="Freeform 11"/>
          <p:cNvSpPr/>
          <p:nvPr>
            <p:custDataLst>
              <p:tags r:id="rId39"/>
            </p:custDataLst>
          </p:nvPr>
        </p:nvSpPr>
        <p:spPr bwMode="auto">
          <a:xfrm rot="1800000">
            <a:off x="6707817" y="2345674"/>
            <a:ext cx="60797" cy="140977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8" name="Freeform 12"/>
          <p:cNvSpPr/>
          <p:nvPr>
            <p:custDataLst>
              <p:tags r:id="rId40"/>
            </p:custDataLst>
          </p:nvPr>
        </p:nvSpPr>
        <p:spPr bwMode="auto">
          <a:xfrm rot="1800000">
            <a:off x="6725503" y="2331962"/>
            <a:ext cx="89748" cy="84007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9" name="Freeform 13"/>
          <p:cNvSpPr/>
          <p:nvPr>
            <p:custDataLst>
              <p:tags r:id="rId41"/>
            </p:custDataLst>
          </p:nvPr>
        </p:nvSpPr>
        <p:spPr bwMode="auto">
          <a:xfrm rot="1800000">
            <a:off x="6759580" y="2341542"/>
            <a:ext cx="57901" cy="57936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0" name="Freeform 14"/>
          <p:cNvSpPr/>
          <p:nvPr>
            <p:custDataLst>
              <p:tags r:id="rId42"/>
            </p:custDataLst>
          </p:nvPr>
        </p:nvSpPr>
        <p:spPr bwMode="auto">
          <a:xfrm rot="1800000">
            <a:off x="6729473" y="2253723"/>
            <a:ext cx="201692" cy="52141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1" name="Freeform 15"/>
          <p:cNvSpPr/>
          <p:nvPr>
            <p:custDataLst>
              <p:tags r:id="rId43"/>
            </p:custDataLst>
          </p:nvPr>
        </p:nvSpPr>
        <p:spPr bwMode="auto">
          <a:xfrm rot="1800000">
            <a:off x="7163692" y="2301392"/>
            <a:ext cx="55972" cy="162220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2" name="Freeform 16"/>
          <p:cNvSpPr/>
          <p:nvPr>
            <p:custDataLst>
              <p:tags r:id="rId44"/>
            </p:custDataLst>
          </p:nvPr>
        </p:nvSpPr>
        <p:spPr bwMode="auto">
          <a:xfrm rot="1800000">
            <a:off x="7006383" y="2234659"/>
            <a:ext cx="444879" cy="10331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3" name="Freeform 17"/>
          <p:cNvSpPr/>
          <p:nvPr>
            <p:custDataLst>
              <p:tags r:id="rId45"/>
            </p:custDataLst>
          </p:nvPr>
        </p:nvSpPr>
        <p:spPr bwMode="auto">
          <a:xfrm rot="1800000">
            <a:off x="6947394" y="2037263"/>
            <a:ext cx="117734" cy="120699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4" name="Freeform 18"/>
          <p:cNvSpPr/>
          <p:nvPr>
            <p:custDataLst>
              <p:tags r:id="rId46"/>
            </p:custDataLst>
          </p:nvPr>
        </p:nvSpPr>
        <p:spPr bwMode="auto">
          <a:xfrm rot="1800000">
            <a:off x="6905982" y="2073672"/>
            <a:ext cx="145720" cy="75316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5" name="Freeform 19"/>
          <p:cNvSpPr/>
          <p:nvPr>
            <p:custDataLst>
              <p:tags r:id="rId47"/>
            </p:custDataLst>
          </p:nvPr>
        </p:nvSpPr>
        <p:spPr bwMode="auto">
          <a:xfrm rot="1800000">
            <a:off x="6879560" y="2120475"/>
            <a:ext cx="153441" cy="56004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6" name="Freeform 20"/>
          <p:cNvSpPr/>
          <p:nvPr>
            <p:custDataLst>
              <p:tags r:id="rId48"/>
            </p:custDataLst>
          </p:nvPr>
        </p:nvSpPr>
        <p:spPr bwMode="auto">
          <a:xfrm rot="1800000">
            <a:off x="6972993" y="2085523"/>
            <a:ext cx="84923" cy="84972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7" name="Freeform 21"/>
          <p:cNvSpPr/>
          <p:nvPr>
            <p:custDataLst>
              <p:tags r:id="rId49"/>
            </p:custDataLst>
          </p:nvPr>
        </p:nvSpPr>
        <p:spPr bwMode="auto">
          <a:xfrm rot="1800000">
            <a:off x="6943241" y="2110830"/>
            <a:ext cx="105188" cy="54073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8" name="Freeform 22"/>
          <p:cNvSpPr/>
          <p:nvPr>
            <p:custDataLst>
              <p:tags r:id="rId50"/>
            </p:custDataLst>
          </p:nvPr>
        </p:nvSpPr>
        <p:spPr bwMode="auto">
          <a:xfrm rot="1800000">
            <a:off x="6924060" y="2143864"/>
            <a:ext cx="110979" cy="40555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29" name="Freeform 23"/>
          <p:cNvSpPr/>
          <p:nvPr>
            <p:custDataLst>
              <p:tags r:id="rId51"/>
            </p:custDataLst>
          </p:nvPr>
        </p:nvSpPr>
        <p:spPr bwMode="auto">
          <a:xfrm rot="1800000">
            <a:off x="6990641" y="2139323"/>
            <a:ext cx="62727" cy="68558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0" name="Freeform 24"/>
          <p:cNvSpPr/>
          <p:nvPr>
            <p:custDataLst>
              <p:tags r:id="rId52"/>
            </p:custDataLst>
          </p:nvPr>
        </p:nvSpPr>
        <p:spPr bwMode="auto">
          <a:xfrm rot="1800000">
            <a:off x="7095666" y="2150299"/>
            <a:ext cx="90712" cy="114906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1" name="Freeform 25"/>
          <p:cNvSpPr/>
          <p:nvPr>
            <p:custDataLst>
              <p:tags r:id="rId53"/>
            </p:custDataLst>
          </p:nvPr>
        </p:nvSpPr>
        <p:spPr bwMode="auto">
          <a:xfrm rot="1800000">
            <a:off x="7057997" y="2149828"/>
            <a:ext cx="342586" cy="329267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2" name="Freeform 26"/>
          <p:cNvSpPr/>
          <p:nvPr>
            <p:custDataLst>
              <p:tags r:id="rId54"/>
            </p:custDataLst>
          </p:nvPr>
        </p:nvSpPr>
        <p:spPr bwMode="auto">
          <a:xfrm rot="1800000">
            <a:off x="6861892" y="2249238"/>
            <a:ext cx="277928" cy="263607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3" name="Freeform 27"/>
          <p:cNvSpPr/>
          <p:nvPr>
            <p:custDataLst>
              <p:tags r:id="rId55"/>
            </p:custDataLst>
          </p:nvPr>
        </p:nvSpPr>
        <p:spPr bwMode="auto">
          <a:xfrm rot="1800000">
            <a:off x="6905660" y="2285178"/>
            <a:ext cx="186252" cy="181532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4" name="Freeform 28"/>
          <p:cNvSpPr/>
          <p:nvPr>
            <p:custDataLst>
              <p:tags r:id="rId56"/>
            </p:custDataLst>
          </p:nvPr>
        </p:nvSpPr>
        <p:spPr bwMode="auto">
          <a:xfrm rot="1800000">
            <a:off x="6961297" y="2340765"/>
            <a:ext cx="70447" cy="66626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5" name="Freeform 29"/>
          <p:cNvSpPr/>
          <p:nvPr>
            <p:custDataLst>
              <p:tags r:id="rId57"/>
            </p:custDataLst>
          </p:nvPr>
        </p:nvSpPr>
        <p:spPr bwMode="auto">
          <a:xfrm rot="1800000">
            <a:off x="6994200" y="2356651"/>
            <a:ext cx="30881" cy="29934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9" name="文本框 308"/>
          <p:cNvSpPr txBox="1"/>
          <p:nvPr>
            <p:custDataLst>
              <p:tags r:id="rId58"/>
            </p:custDataLst>
          </p:nvPr>
        </p:nvSpPr>
        <p:spPr>
          <a:xfrm>
            <a:off x="6180020" y="1611005"/>
            <a:ext cx="854797" cy="728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07" name="文本框 75"/>
          <p:cNvSpPr txBox="1"/>
          <p:nvPr>
            <p:custDataLst>
              <p:tags r:id="rId59"/>
            </p:custDataLst>
          </p:nvPr>
        </p:nvSpPr>
        <p:spPr>
          <a:xfrm>
            <a:off x="7496646" y="1611005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施工现场临时用电必须采用TN-S系统，即三相五线制，严禁使用三相四线制。</a:t>
            </a:r>
          </a:p>
        </p:txBody>
      </p:sp>
      <p:sp>
        <p:nvSpPr>
          <p:cNvPr id="341" name="AutoShape 3"/>
          <p:cNvSpPr>
            <a:spLocks noChangeAspect="1" noChangeArrowheads="1" noTextEdit="1"/>
          </p:cNvSpPr>
          <p:nvPr>
            <p:custDataLst>
              <p:tags r:id="rId60"/>
            </p:custDataLst>
          </p:nvPr>
        </p:nvSpPr>
        <p:spPr bwMode="auto">
          <a:xfrm rot="1800000">
            <a:off x="1761532" y="3695535"/>
            <a:ext cx="752725" cy="62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2" name="Freeform 5"/>
          <p:cNvSpPr/>
          <p:nvPr>
            <p:custDataLst>
              <p:tags r:id="rId61"/>
            </p:custDataLst>
          </p:nvPr>
        </p:nvSpPr>
        <p:spPr bwMode="auto">
          <a:xfrm rot="1800000">
            <a:off x="1977883" y="3807322"/>
            <a:ext cx="558754" cy="376582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3" name="Freeform 6"/>
          <p:cNvSpPr/>
          <p:nvPr>
            <p:custDataLst>
              <p:tags r:id="rId62"/>
            </p:custDataLst>
          </p:nvPr>
        </p:nvSpPr>
        <p:spPr bwMode="auto">
          <a:xfrm rot="1800000">
            <a:off x="1712899" y="3962010"/>
            <a:ext cx="181427" cy="112009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4" name="Freeform 7"/>
          <p:cNvSpPr/>
          <p:nvPr>
            <p:custDataLst>
              <p:tags r:id="rId63"/>
            </p:custDataLst>
          </p:nvPr>
        </p:nvSpPr>
        <p:spPr bwMode="auto">
          <a:xfrm rot="1800000">
            <a:off x="1734059" y="3972767"/>
            <a:ext cx="142825" cy="165116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5" name="Freeform 8"/>
          <p:cNvSpPr/>
          <p:nvPr>
            <p:custDataLst>
              <p:tags r:id="rId64"/>
            </p:custDataLst>
          </p:nvPr>
        </p:nvSpPr>
        <p:spPr bwMode="auto">
          <a:xfrm rot="1800000">
            <a:off x="1790164" y="3987490"/>
            <a:ext cx="84923" cy="19601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6" name="Freeform 9"/>
          <p:cNvSpPr/>
          <p:nvPr>
            <p:custDataLst>
              <p:tags r:id="rId65"/>
            </p:custDataLst>
          </p:nvPr>
        </p:nvSpPr>
        <p:spPr bwMode="auto">
          <a:xfrm rot="1800000">
            <a:off x="1778585" y="3975180"/>
            <a:ext cx="131244" cy="80143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7" name="Freeform 10"/>
          <p:cNvSpPr/>
          <p:nvPr>
            <p:custDataLst>
              <p:tags r:id="rId66"/>
            </p:custDataLst>
          </p:nvPr>
        </p:nvSpPr>
        <p:spPr bwMode="auto">
          <a:xfrm rot="1800000">
            <a:off x="1794669" y="3984316"/>
            <a:ext cx="101329" cy="117802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8" name="Freeform 11"/>
          <p:cNvSpPr/>
          <p:nvPr>
            <p:custDataLst>
              <p:tags r:id="rId67"/>
            </p:custDataLst>
          </p:nvPr>
        </p:nvSpPr>
        <p:spPr bwMode="auto">
          <a:xfrm rot="1800000">
            <a:off x="1833991" y="3993767"/>
            <a:ext cx="60797" cy="140977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9" name="Freeform 12"/>
          <p:cNvSpPr/>
          <p:nvPr>
            <p:custDataLst>
              <p:tags r:id="rId68"/>
            </p:custDataLst>
          </p:nvPr>
        </p:nvSpPr>
        <p:spPr bwMode="auto">
          <a:xfrm rot="1800000">
            <a:off x="1851677" y="3980055"/>
            <a:ext cx="89748" cy="84007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0" name="Freeform 13"/>
          <p:cNvSpPr/>
          <p:nvPr>
            <p:custDataLst>
              <p:tags r:id="rId69"/>
            </p:custDataLst>
          </p:nvPr>
        </p:nvSpPr>
        <p:spPr bwMode="auto">
          <a:xfrm rot="1800000">
            <a:off x="1885754" y="3989634"/>
            <a:ext cx="57901" cy="57936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1" name="Freeform 14"/>
          <p:cNvSpPr/>
          <p:nvPr>
            <p:custDataLst>
              <p:tags r:id="rId70"/>
            </p:custDataLst>
          </p:nvPr>
        </p:nvSpPr>
        <p:spPr bwMode="auto">
          <a:xfrm rot="1800000">
            <a:off x="1855648" y="3901816"/>
            <a:ext cx="201692" cy="52141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2" name="Freeform 15"/>
          <p:cNvSpPr/>
          <p:nvPr>
            <p:custDataLst>
              <p:tags r:id="rId71"/>
            </p:custDataLst>
          </p:nvPr>
        </p:nvSpPr>
        <p:spPr bwMode="auto">
          <a:xfrm rot="1800000">
            <a:off x="2289867" y="3949484"/>
            <a:ext cx="55972" cy="162220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3" name="Freeform 16"/>
          <p:cNvSpPr/>
          <p:nvPr>
            <p:custDataLst>
              <p:tags r:id="rId72"/>
            </p:custDataLst>
          </p:nvPr>
        </p:nvSpPr>
        <p:spPr bwMode="auto">
          <a:xfrm rot="1800000">
            <a:off x="2132557" y="3882751"/>
            <a:ext cx="444879" cy="10331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4" name="Freeform 17"/>
          <p:cNvSpPr/>
          <p:nvPr>
            <p:custDataLst>
              <p:tags r:id="rId73"/>
            </p:custDataLst>
          </p:nvPr>
        </p:nvSpPr>
        <p:spPr bwMode="auto">
          <a:xfrm rot="1800000">
            <a:off x="2073568" y="3685355"/>
            <a:ext cx="117734" cy="120699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5" name="Freeform 18"/>
          <p:cNvSpPr/>
          <p:nvPr>
            <p:custDataLst>
              <p:tags r:id="rId74"/>
            </p:custDataLst>
          </p:nvPr>
        </p:nvSpPr>
        <p:spPr bwMode="auto">
          <a:xfrm rot="1800000">
            <a:off x="2032156" y="3721764"/>
            <a:ext cx="145720" cy="75316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6" name="Freeform 19"/>
          <p:cNvSpPr/>
          <p:nvPr>
            <p:custDataLst>
              <p:tags r:id="rId75"/>
            </p:custDataLst>
          </p:nvPr>
        </p:nvSpPr>
        <p:spPr bwMode="auto">
          <a:xfrm rot="1800000">
            <a:off x="2005735" y="3768567"/>
            <a:ext cx="153441" cy="56004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7" name="Freeform 20"/>
          <p:cNvSpPr/>
          <p:nvPr>
            <p:custDataLst>
              <p:tags r:id="rId76"/>
            </p:custDataLst>
          </p:nvPr>
        </p:nvSpPr>
        <p:spPr bwMode="auto">
          <a:xfrm rot="1800000">
            <a:off x="2099168" y="3733615"/>
            <a:ext cx="84923" cy="84972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8" name="Freeform 21"/>
          <p:cNvSpPr/>
          <p:nvPr>
            <p:custDataLst>
              <p:tags r:id="rId77"/>
            </p:custDataLst>
          </p:nvPr>
        </p:nvSpPr>
        <p:spPr bwMode="auto">
          <a:xfrm rot="1800000">
            <a:off x="2069416" y="3758922"/>
            <a:ext cx="105188" cy="54073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9" name="Freeform 22"/>
          <p:cNvSpPr/>
          <p:nvPr>
            <p:custDataLst>
              <p:tags r:id="rId78"/>
            </p:custDataLst>
          </p:nvPr>
        </p:nvSpPr>
        <p:spPr bwMode="auto">
          <a:xfrm rot="1800000">
            <a:off x="2050235" y="3791957"/>
            <a:ext cx="110979" cy="40555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0" name="Freeform 23"/>
          <p:cNvSpPr/>
          <p:nvPr>
            <p:custDataLst>
              <p:tags r:id="rId79"/>
            </p:custDataLst>
          </p:nvPr>
        </p:nvSpPr>
        <p:spPr bwMode="auto">
          <a:xfrm rot="1800000">
            <a:off x="2116816" y="3787415"/>
            <a:ext cx="62727" cy="68558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1" name="Freeform 24"/>
          <p:cNvSpPr/>
          <p:nvPr>
            <p:custDataLst>
              <p:tags r:id="rId80"/>
            </p:custDataLst>
          </p:nvPr>
        </p:nvSpPr>
        <p:spPr bwMode="auto">
          <a:xfrm rot="1800000">
            <a:off x="2221840" y="3798392"/>
            <a:ext cx="90712" cy="114906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 25"/>
          <p:cNvSpPr/>
          <p:nvPr>
            <p:custDataLst>
              <p:tags r:id="rId81"/>
            </p:custDataLst>
          </p:nvPr>
        </p:nvSpPr>
        <p:spPr bwMode="auto">
          <a:xfrm rot="1800000">
            <a:off x="2184171" y="3797920"/>
            <a:ext cx="342586" cy="329267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3" name="Freeform 26"/>
          <p:cNvSpPr/>
          <p:nvPr>
            <p:custDataLst>
              <p:tags r:id="rId82"/>
            </p:custDataLst>
          </p:nvPr>
        </p:nvSpPr>
        <p:spPr bwMode="auto">
          <a:xfrm rot="1800000">
            <a:off x="1988067" y="3897330"/>
            <a:ext cx="277928" cy="263607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4" name="Freeform 27"/>
          <p:cNvSpPr/>
          <p:nvPr>
            <p:custDataLst>
              <p:tags r:id="rId83"/>
            </p:custDataLst>
          </p:nvPr>
        </p:nvSpPr>
        <p:spPr bwMode="auto">
          <a:xfrm rot="1800000">
            <a:off x="2031834" y="3933270"/>
            <a:ext cx="186252" cy="181532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5" name="Freeform 28"/>
          <p:cNvSpPr/>
          <p:nvPr>
            <p:custDataLst>
              <p:tags r:id="rId84"/>
            </p:custDataLst>
          </p:nvPr>
        </p:nvSpPr>
        <p:spPr bwMode="auto">
          <a:xfrm rot="1800000">
            <a:off x="2087471" y="3988858"/>
            <a:ext cx="70447" cy="66626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6" name="Freeform 29"/>
          <p:cNvSpPr/>
          <p:nvPr>
            <p:custDataLst>
              <p:tags r:id="rId85"/>
            </p:custDataLst>
          </p:nvPr>
        </p:nvSpPr>
        <p:spPr bwMode="auto">
          <a:xfrm rot="1800000">
            <a:off x="2120375" y="4004743"/>
            <a:ext cx="30881" cy="29934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0" name="文本框 339"/>
          <p:cNvSpPr txBox="1"/>
          <p:nvPr>
            <p:custDataLst>
              <p:tags r:id="rId86"/>
            </p:custDataLst>
          </p:nvPr>
        </p:nvSpPr>
        <p:spPr>
          <a:xfrm>
            <a:off x="1306195" y="3259097"/>
            <a:ext cx="854797" cy="728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38" name="文本框 75"/>
          <p:cNvSpPr txBox="1"/>
          <p:nvPr>
            <p:custDataLst>
              <p:tags r:id="rId87"/>
            </p:custDataLst>
          </p:nvPr>
        </p:nvSpPr>
        <p:spPr>
          <a:xfrm>
            <a:off x="2622821" y="325909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施工现场临时用电必须设置专用的配电箱，配电箱必须安装漏电保护器，并设置接地保护。</a:t>
            </a:r>
          </a:p>
        </p:txBody>
      </p:sp>
      <p:sp>
        <p:nvSpPr>
          <p:cNvPr id="372" name="AutoShape 3"/>
          <p:cNvSpPr>
            <a:spLocks noChangeAspect="1" noChangeArrowheads="1" noTextEdit="1"/>
          </p:cNvSpPr>
          <p:nvPr>
            <p:custDataLst>
              <p:tags r:id="rId88"/>
            </p:custDataLst>
          </p:nvPr>
        </p:nvSpPr>
        <p:spPr bwMode="auto">
          <a:xfrm rot="1800000">
            <a:off x="6635358" y="3695535"/>
            <a:ext cx="752725" cy="62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3" name="Freeform 5"/>
          <p:cNvSpPr/>
          <p:nvPr>
            <p:custDataLst>
              <p:tags r:id="rId89"/>
            </p:custDataLst>
          </p:nvPr>
        </p:nvSpPr>
        <p:spPr bwMode="auto">
          <a:xfrm rot="1800000">
            <a:off x="6851709" y="3807322"/>
            <a:ext cx="558754" cy="376582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4" name="Freeform 6"/>
          <p:cNvSpPr/>
          <p:nvPr>
            <p:custDataLst>
              <p:tags r:id="rId90"/>
            </p:custDataLst>
          </p:nvPr>
        </p:nvSpPr>
        <p:spPr bwMode="auto">
          <a:xfrm rot="1800000">
            <a:off x="6586725" y="3962010"/>
            <a:ext cx="181427" cy="112009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5" name="Freeform 7"/>
          <p:cNvSpPr/>
          <p:nvPr>
            <p:custDataLst>
              <p:tags r:id="rId91"/>
            </p:custDataLst>
          </p:nvPr>
        </p:nvSpPr>
        <p:spPr bwMode="auto">
          <a:xfrm rot="1800000">
            <a:off x="6607885" y="3972767"/>
            <a:ext cx="142825" cy="165116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6" name="Freeform 8"/>
          <p:cNvSpPr/>
          <p:nvPr>
            <p:custDataLst>
              <p:tags r:id="rId92"/>
            </p:custDataLst>
          </p:nvPr>
        </p:nvSpPr>
        <p:spPr bwMode="auto">
          <a:xfrm rot="1800000">
            <a:off x="6663989" y="3987490"/>
            <a:ext cx="84923" cy="19601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7" name="Freeform 9"/>
          <p:cNvSpPr/>
          <p:nvPr>
            <p:custDataLst>
              <p:tags r:id="rId93"/>
            </p:custDataLst>
          </p:nvPr>
        </p:nvSpPr>
        <p:spPr bwMode="auto">
          <a:xfrm rot="1800000">
            <a:off x="6652411" y="3975180"/>
            <a:ext cx="131244" cy="80143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8" name="Freeform 10"/>
          <p:cNvSpPr/>
          <p:nvPr>
            <p:custDataLst>
              <p:tags r:id="rId94"/>
            </p:custDataLst>
          </p:nvPr>
        </p:nvSpPr>
        <p:spPr bwMode="auto">
          <a:xfrm rot="1800000">
            <a:off x="6668494" y="3984316"/>
            <a:ext cx="101329" cy="117802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9" name="Freeform 11"/>
          <p:cNvSpPr/>
          <p:nvPr>
            <p:custDataLst>
              <p:tags r:id="rId95"/>
            </p:custDataLst>
          </p:nvPr>
        </p:nvSpPr>
        <p:spPr bwMode="auto">
          <a:xfrm rot="1800000">
            <a:off x="6707817" y="3993767"/>
            <a:ext cx="60797" cy="140977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0" name="Freeform 12"/>
          <p:cNvSpPr/>
          <p:nvPr>
            <p:custDataLst>
              <p:tags r:id="rId96"/>
            </p:custDataLst>
          </p:nvPr>
        </p:nvSpPr>
        <p:spPr bwMode="auto">
          <a:xfrm rot="1800000">
            <a:off x="6725503" y="3980055"/>
            <a:ext cx="89748" cy="84007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1" name="Freeform 13"/>
          <p:cNvSpPr/>
          <p:nvPr>
            <p:custDataLst>
              <p:tags r:id="rId97"/>
            </p:custDataLst>
          </p:nvPr>
        </p:nvSpPr>
        <p:spPr bwMode="auto">
          <a:xfrm rot="1800000">
            <a:off x="6759580" y="3989634"/>
            <a:ext cx="57901" cy="57936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2" name="Freeform 14"/>
          <p:cNvSpPr/>
          <p:nvPr>
            <p:custDataLst>
              <p:tags r:id="rId98"/>
            </p:custDataLst>
          </p:nvPr>
        </p:nvSpPr>
        <p:spPr bwMode="auto">
          <a:xfrm rot="1800000">
            <a:off x="6729473" y="3901816"/>
            <a:ext cx="201692" cy="52141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3" name="Freeform 15"/>
          <p:cNvSpPr/>
          <p:nvPr>
            <p:custDataLst>
              <p:tags r:id="rId99"/>
            </p:custDataLst>
          </p:nvPr>
        </p:nvSpPr>
        <p:spPr bwMode="auto">
          <a:xfrm rot="1800000">
            <a:off x="7163692" y="3949484"/>
            <a:ext cx="55972" cy="162220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4" name="Freeform 16"/>
          <p:cNvSpPr/>
          <p:nvPr>
            <p:custDataLst>
              <p:tags r:id="rId100"/>
            </p:custDataLst>
          </p:nvPr>
        </p:nvSpPr>
        <p:spPr bwMode="auto">
          <a:xfrm rot="1800000">
            <a:off x="7006383" y="3882751"/>
            <a:ext cx="444879" cy="10331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5" name="Freeform 17"/>
          <p:cNvSpPr/>
          <p:nvPr>
            <p:custDataLst>
              <p:tags r:id="rId101"/>
            </p:custDataLst>
          </p:nvPr>
        </p:nvSpPr>
        <p:spPr bwMode="auto">
          <a:xfrm rot="1800000">
            <a:off x="6947394" y="3685355"/>
            <a:ext cx="117734" cy="120699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6" name="Freeform 18"/>
          <p:cNvSpPr/>
          <p:nvPr>
            <p:custDataLst>
              <p:tags r:id="rId102"/>
            </p:custDataLst>
          </p:nvPr>
        </p:nvSpPr>
        <p:spPr bwMode="auto">
          <a:xfrm rot="1800000">
            <a:off x="6905982" y="3721764"/>
            <a:ext cx="145720" cy="75316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7" name="Freeform 19"/>
          <p:cNvSpPr/>
          <p:nvPr>
            <p:custDataLst>
              <p:tags r:id="rId103"/>
            </p:custDataLst>
          </p:nvPr>
        </p:nvSpPr>
        <p:spPr bwMode="auto">
          <a:xfrm rot="1800000">
            <a:off x="6879560" y="3768567"/>
            <a:ext cx="153441" cy="56004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8" name="Freeform 20"/>
          <p:cNvSpPr/>
          <p:nvPr>
            <p:custDataLst>
              <p:tags r:id="rId104"/>
            </p:custDataLst>
          </p:nvPr>
        </p:nvSpPr>
        <p:spPr bwMode="auto">
          <a:xfrm rot="1800000">
            <a:off x="6972993" y="3733615"/>
            <a:ext cx="84923" cy="84972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 21"/>
          <p:cNvSpPr/>
          <p:nvPr>
            <p:custDataLst>
              <p:tags r:id="rId105"/>
            </p:custDataLst>
          </p:nvPr>
        </p:nvSpPr>
        <p:spPr bwMode="auto">
          <a:xfrm rot="1800000">
            <a:off x="6943241" y="3758922"/>
            <a:ext cx="105188" cy="54073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0" name="Freeform 22"/>
          <p:cNvSpPr/>
          <p:nvPr>
            <p:custDataLst>
              <p:tags r:id="rId106"/>
            </p:custDataLst>
          </p:nvPr>
        </p:nvSpPr>
        <p:spPr bwMode="auto">
          <a:xfrm rot="1800000">
            <a:off x="6924060" y="3791957"/>
            <a:ext cx="110979" cy="40555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1" name="Freeform 23"/>
          <p:cNvSpPr/>
          <p:nvPr>
            <p:custDataLst>
              <p:tags r:id="rId107"/>
            </p:custDataLst>
          </p:nvPr>
        </p:nvSpPr>
        <p:spPr bwMode="auto">
          <a:xfrm rot="1800000">
            <a:off x="6990641" y="3787415"/>
            <a:ext cx="62727" cy="68558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2" name="Freeform 24"/>
          <p:cNvSpPr/>
          <p:nvPr>
            <p:custDataLst>
              <p:tags r:id="rId108"/>
            </p:custDataLst>
          </p:nvPr>
        </p:nvSpPr>
        <p:spPr bwMode="auto">
          <a:xfrm rot="1800000">
            <a:off x="7095666" y="3798392"/>
            <a:ext cx="90712" cy="114906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3" name="Freeform 25"/>
          <p:cNvSpPr/>
          <p:nvPr>
            <p:custDataLst>
              <p:tags r:id="rId109"/>
            </p:custDataLst>
          </p:nvPr>
        </p:nvSpPr>
        <p:spPr bwMode="auto">
          <a:xfrm rot="1800000">
            <a:off x="7057997" y="3797920"/>
            <a:ext cx="342586" cy="329267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4" name="Freeform 26"/>
          <p:cNvSpPr/>
          <p:nvPr>
            <p:custDataLst>
              <p:tags r:id="rId110"/>
            </p:custDataLst>
          </p:nvPr>
        </p:nvSpPr>
        <p:spPr bwMode="auto">
          <a:xfrm rot="1800000">
            <a:off x="6861892" y="3897330"/>
            <a:ext cx="277928" cy="263607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5" name="Freeform 27"/>
          <p:cNvSpPr/>
          <p:nvPr>
            <p:custDataLst>
              <p:tags r:id="rId111"/>
            </p:custDataLst>
          </p:nvPr>
        </p:nvSpPr>
        <p:spPr bwMode="auto">
          <a:xfrm rot="1800000">
            <a:off x="6905660" y="3933270"/>
            <a:ext cx="186252" cy="181532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6" name="Freeform 28"/>
          <p:cNvSpPr/>
          <p:nvPr>
            <p:custDataLst>
              <p:tags r:id="rId112"/>
            </p:custDataLst>
          </p:nvPr>
        </p:nvSpPr>
        <p:spPr bwMode="auto">
          <a:xfrm rot="1800000">
            <a:off x="6961297" y="3988858"/>
            <a:ext cx="70447" cy="66626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7" name="Freeform 29"/>
          <p:cNvSpPr/>
          <p:nvPr>
            <p:custDataLst>
              <p:tags r:id="rId113"/>
            </p:custDataLst>
          </p:nvPr>
        </p:nvSpPr>
        <p:spPr bwMode="auto">
          <a:xfrm rot="1800000">
            <a:off x="6994200" y="4004743"/>
            <a:ext cx="30881" cy="29934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1" name="文本框 370"/>
          <p:cNvSpPr txBox="1"/>
          <p:nvPr>
            <p:custDataLst>
              <p:tags r:id="rId114"/>
            </p:custDataLst>
          </p:nvPr>
        </p:nvSpPr>
        <p:spPr>
          <a:xfrm>
            <a:off x="6180020" y="3259097"/>
            <a:ext cx="854797" cy="728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69" name="文本框 75"/>
          <p:cNvSpPr txBox="1"/>
          <p:nvPr>
            <p:custDataLst>
              <p:tags r:id="rId115"/>
            </p:custDataLst>
          </p:nvPr>
        </p:nvSpPr>
        <p:spPr>
          <a:xfrm>
            <a:off x="7496646" y="325909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施工现场临时用电必须使用合格的绝缘材料，严禁使用破损、老化的绝缘材料。</a:t>
            </a:r>
          </a:p>
        </p:txBody>
      </p:sp>
      <p:sp>
        <p:nvSpPr>
          <p:cNvPr id="403" name="AutoShape 3"/>
          <p:cNvSpPr>
            <a:spLocks noChangeAspect="1" noChangeArrowheads="1" noTextEdit="1"/>
          </p:cNvSpPr>
          <p:nvPr>
            <p:custDataLst>
              <p:tags r:id="rId116"/>
            </p:custDataLst>
          </p:nvPr>
        </p:nvSpPr>
        <p:spPr bwMode="auto">
          <a:xfrm rot="1800000">
            <a:off x="1761532" y="5342472"/>
            <a:ext cx="752725" cy="62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4" name="Freeform 5"/>
          <p:cNvSpPr/>
          <p:nvPr>
            <p:custDataLst>
              <p:tags r:id="rId117"/>
            </p:custDataLst>
          </p:nvPr>
        </p:nvSpPr>
        <p:spPr bwMode="auto">
          <a:xfrm rot="1800000">
            <a:off x="1977883" y="5454259"/>
            <a:ext cx="558754" cy="376582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5" name="Freeform 6"/>
          <p:cNvSpPr/>
          <p:nvPr>
            <p:custDataLst>
              <p:tags r:id="rId118"/>
            </p:custDataLst>
          </p:nvPr>
        </p:nvSpPr>
        <p:spPr bwMode="auto">
          <a:xfrm rot="1800000">
            <a:off x="1712899" y="5608948"/>
            <a:ext cx="181427" cy="112009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6" name="Freeform 7"/>
          <p:cNvSpPr/>
          <p:nvPr>
            <p:custDataLst>
              <p:tags r:id="rId119"/>
            </p:custDataLst>
          </p:nvPr>
        </p:nvSpPr>
        <p:spPr bwMode="auto">
          <a:xfrm rot="1800000">
            <a:off x="1734059" y="5619704"/>
            <a:ext cx="142825" cy="165116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7" name="Freeform 8"/>
          <p:cNvSpPr/>
          <p:nvPr>
            <p:custDataLst>
              <p:tags r:id="rId120"/>
            </p:custDataLst>
          </p:nvPr>
        </p:nvSpPr>
        <p:spPr bwMode="auto">
          <a:xfrm rot="1800000">
            <a:off x="1790164" y="5634427"/>
            <a:ext cx="84923" cy="19601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8" name="Freeform 9"/>
          <p:cNvSpPr/>
          <p:nvPr>
            <p:custDataLst>
              <p:tags r:id="rId121"/>
            </p:custDataLst>
          </p:nvPr>
        </p:nvSpPr>
        <p:spPr bwMode="auto">
          <a:xfrm rot="1800000">
            <a:off x="1778585" y="5622117"/>
            <a:ext cx="131244" cy="80143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9" name="Freeform 10"/>
          <p:cNvSpPr/>
          <p:nvPr>
            <p:custDataLst>
              <p:tags r:id="rId122"/>
            </p:custDataLst>
          </p:nvPr>
        </p:nvSpPr>
        <p:spPr bwMode="auto">
          <a:xfrm rot="1800000">
            <a:off x="1794669" y="5631253"/>
            <a:ext cx="101329" cy="117802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0" name="Freeform 11"/>
          <p:cNvSpPr/>
          <p:nvPr>
            <p:custDataLst>
              <p:tags r:id="rId123"/>
            </p:custDataLst>
          </p:nvPr>
        </p:nvSpPr>
        <p:spPr bwMode="auto">
          <a:xfrm rot="1800000">
            <a:off x="1833991" y="5640704"/>
            <a:ext cx="60797" cy="140977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1" name="Freeform 12"/>
          <p:cNvSpPr/>
          <p:nvPr>
            <p:custDataLst>
              <p:tags r:id="rId124"/>
            </p:custDataLst>
          </p:nvPr>
        </p:nvSpPr>
        <p:spPr bwMode="auto">
          <a:xfrm rot="1800000">
            <a:off x="1851677" y="5626992"/>
            <a:ext cx="89748" cy="84007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2" name="Freeform 13"/>
          <p:cNvSpPr/>
          <p:nvPr>
            <p:custDataLst>
              <p:tags r:id="rId125"/>
            </p:custDataLst>
          </p:nvPr>
        </p:nvSpPr>
        <p:spPr bwMode="auto">
          <a:xfrm rot="1800000">
            <a:off x="1885754" y="5636571"/>
            <a:ext cx="57901" cy="57936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3" name="Freeform 14"/>
          <p:cNvSpPr/>
          <p:nvPr>
            <p:custDataLst>
              <p:tags r:id="rId126"/>
            </p:custDataLst>
          </p:nvPr>
        </p:nvSpPr>
        <p:spPr bwMode="auto">
          <a:xfrm rot="1800000">
            <a:off x="1855648" y="5548753"/>
            <a:ext cx="201692" cy="52141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4" name="Freeform 15"/>
          <p:cNvSpPr/>
          <p:nvPr>
            <p:custDataLst>
              <p:tags r:id="rId127"/>
            </p:custDataLst>
          </p:nvPr>
        </p:nvSpPr>
        <p:spPr bwMode="auto">
          <a:xfrm rot="1800000">
            <a:off x="2289867" y="5596422"/>
            <a:ext cx="55972" cy="162220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5" name="Freeform 16"/>
          <p:cNvSpPr/>
          <p:nvPr>
            <p:custDataLst>
              <p:tags r:id="rId128"/>
            </p:custDataLst>
          </p:nvPr>
        </p:nvSpPr>
        <p:spPr bwMode="auto">
          <a:xfrm rot="1800000">
            <a:off x="2132557" y="5529688"/>
            <a:ext cx="444879" cy="10331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6" name="Freeform 17"/>
          <p:cNvSpPr/>
          <p:nvPr>
            <p:custDataLst>
              <p:tags r:id="rId129"/>
            </p:custDataLst>
          </p:nvPr>
        </p:nvSpPr>
        <p:spPr bwMode="auto">
          <a:xfrm rot="1800000">
            <a:off x="2073568" y="5332292"/>
            <a:ext cx="117734" cy="120699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7" name="Freeform 18"/>
          <p:cNvSpPr/>
          <p:nvPr>
            <p:custDataLst>
              <p:tags r:id="rId130"/>
            </p:custDataLst>
          </p:nvPr>
        </p:nvSpPr>
        <p:spPr bwMode="auto">
          <a:xfrm rot="1800000">
            <a:off x="2032156" y="5368701"/>
            <a:ext cx="145720" cy="75316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8" name="Freeform 19"/>
          <p:cNvSpPr/>
          <p:nvPr>
            <p:custDataLst>
              <p:tags r:id="rId131"/>
            </p:custDataLst>
          </p:nvPr>
        </p:nvSpPr>
        <p:spPr bwMode="auto">
          <a:xfrm rot="1800000">
            <a:off x="2005735" y="5415504"/>
            <a:ext cx="153441" cy="56004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9" name="Freeform 20"/>
          <p:cNvSpPr/>
          <p:nvPr>
            <p:custDataLst>
              <p:tags r:id="rId132"/>
            </p:custDataLst>
          </p:nvPr>
        </p:nvSpPr>
        <p:spPr bwMode="auto">
          <a:xfrm rot="1800000">
            <a:off x="2099168" y="5380552"/>
            <a:ext cx="84923" cy="84972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0" name="Freeform 21"/>
          <p:cNvSpPr/>
          <p:nvPr>
            <p:custDataLst>
              <p:tags r:id="rId133"/>
            </p:custDataLst>
          </p:nvPr>
        </p:nvSpPr>
        <p:spPr bwMode="auto">
          <a:xfrm rot="1800000">
            <a:off x="2069416" y="5405859"/>
            <a:ext cx="105188" cy="54073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1" name="Freeform 22"/>
          <p:cNvSpPr/>
          <p:nvPr>
            <p:custDataLst>
              <p:tags r:id="rId134"/>
            </p:custDataLst>
          </p:nvPr>
        </p:nvSpPr>
        <p:spPr bwMode="auto">
          <a:xfrm rot="1800000">
            <a:off x="2050235" y="5438894"/>
            <a:ext cx="110979" cy="40555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2" name="Freeform 23"/>
          <p:cNvSpPr/>
          <p:nvPr>
            <p:custDataLst>
              <p:tags r:id="rId135"/>
            </p:custDataLst>
          </p:nvPr>
        </p:nvSpPr>
        <p:spPr bwMode="auto">
          <a:xfrm rot="1800000">
            <a:off x="2116816" y="5434352"/>
            <a:ext cx="62727" cy="68558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3" name="Freeform 24"/>
          <p:cNvSpPr/>
          <p:nvPr>
            <p:custDataLst>
              <p:tags r:id="rId136"/>
            </p:custDataLst>
          </p:nvPr>
        </p:nvSpPr>
        <p:spPr bwMode="auto">
          <a:xfrm rot="1800000">
            <a:off x="2221840" y="5445329"/>
            <a:ext cx="90712" cy="114906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4" name="Freeform 25"/>
          <p:cNvSpPr/>
          <p:nvPr>
            <p:custDataLst>
              <p:tags r:id="rId137"/>
            </p:custDataLst>
          </p:nvPr>
        </p:nvSpPr>
        <p:spPr bwMode="auto">
          <a:xfrm rot="1800000">
            <a:off x="2184171" y="5444858"/>
            <a:ext cx="342586" cy="329267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5" name="Freeform 26"/>
          <p:cNvSpPr/>
          <p:nvPr>
            <p:custDataLst>
              <p:tags r:id="rId138"/>
            </p:custDataLst>
          </p:nvPr>
        </p:nvSpPr>
        <p:spPr bwMode="auto">
          <a:xfrm rot="1800000">
            <a:off x="1988067" y="5544268"/>
            <a:ext cx="277928" cy="263607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6" name="Freeform 27"/>
          <p:cNvSpPr/>
          <p:nvPr>
            <p:custDataLst>
              <p:tags r:id="rId139"/>
            </p:custDataLst>
          </p:nvPr>
        </p:nvSpPr>
        <p:spPr bwMode="auto">
          <a:xfrm rot="1800000">
            <a:off x="2031834" y="5580207"/>
            <a:ext cx="186252" cy="181532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7" name="Freeform 28"/>
          <p:cNvSpPr/>
          <p:nvPr>
            <p:custDataLst>
              <p:tags r:id="rId140"/>
            </p:custDataLst>
          </p:nvPr>
        </p:nvSpPr>
        <p:spPr bwMode="auto">
          <a:xfrm rot="1800000">
            <a:off x="2087471" y="5635795"/>
            <a:ext cx="70447" cy="66626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8" name="Freeform 29"/>
          <p:cNvSpPr/>
          <p:nvPr>
            <p:custDataLst>
              <p:tags r:id="rId141"/>
            </p:custDataLst>
          </p:nvPr>
        </p:nvSpPr>
        <p:spPr bwMode="auto">
          <a:xfrm rot="1800000">
            <a:off x="2120375" y="5651680"/>
            <a:ext cx="30881" cy="29934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2" name="文本框 401"/>
          <p:cNvSpPr txBox="1"/>
          <p:nvPr>
            <p:custDataLst>
              <p:tags r:id="rId142"/>
            </p:custDataLst>
          </p:nvPr>
        </p:nvSpPr>
        <p:spPr>
          <a:xfrm>
            <a:off x="1306195" y="4906034"/>
            <a:ext cx="854797" cy="728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400" name="文本框 75"/>
          <p:cNvSpPr txBox="1"/>
          <p:nvPr>
            <p:custDataLst>
              <p:tags r:id="rId143"/>
            </p:custDataLst>
          </p:nvPr>
        </p:nvSpPr>
        <p:spPr>
          <a:xfrm>
            <a:off x="2622821" y="4906034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施工现场临时用电必须按照规定设置安全警示标志，严禁在无安全警示标志的情况下进行施工。</a:t>
            </a:r>
          </a:p>
        </p:txBody>
      </p:sp>
      <p:sp>
        <p:nvSpPr>
          <p:cNvPr id="434" name="AutoShape 3"/>
          <p:cNvSpPr>
            <a:spLocks noChangeAspect="1" noChangeArrowheads="1" noTextEdit="1"/>
          </p:cNvSpPr>
          <p:nvPr>
            <p:custDataLst>
              <p:tags r:id="rId144"/>
            </p:custDataLst>
          </p:nvPr>
        </p:nvSpPr>
        <p:spPr bwMode="auto">
          <a:xfrm rot="1800000">
            <a:off x="6635358" y="5342472"/>
            <a:ext cx="752725" cy="62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5" name="Freeform 5"/>
          <p:cNvSpPr/>
          <p:nvPr>
            <p:custDataLst>
              <p:tags r:id="rId145"/>
            </p:custDataLst>
          </p:nvPr>
        </p:nvSpPr>
        <p:spPr bwMode="auto">
          <a:xfrm rot="1800000">
            <a:off x="6851709" y="5454259"/>
            <a:ext cx="558754" cy="376582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6" name="Freeform 6"/>
          <p:cNvSpPr/>
          <p:nvPr>
            <p:custDataLst>
              <p:tags r:id="rId146"/>
            </p:custDataLst>
          </p:nvPr>
        </p:nvSpPr>
        <p:spPr bwMode="auto">
          <a:xfrm rot="1800000">
            <a:off x="6586725" y="5608948"/>
            <a:ext cx="181427" cy="112009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7" name="Freeform 7"/>
          <p:cNvSpPr/>
          <p:nvPr>
            <p:custDataLst>
              <p:tags r:id="rId147"/>
            </p:custDataLst>
          </p:nvPr>
        </p:nvSpPr>
        <p:spPr bwMode="auto">
          <a:xfrm rot="1800000">
            <a:off x="6607885" y="5619704"/>
            <a:ext cx="142825" cy="165116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8" name="Freeform 8"/>
          <p:cNvSpPr/>
          <p:nvPr>
            <p:custDataLst>
              <p:tags r:id="rId148"/>
            </p:custDataLst>
          </p:nvPr>
        </p:nvSpPr>
        <p:spPr bwMode="auto">
          <a:xfrm rot="1800000">
            <a:off x="6663989" y="5634427"/>
            <a:ext cx="84923" cy="19601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9" name="Freeform 9"/>
          <p:cNvSpPr/>
          <p:nvPr>
            <p:custDataLst>
              <p:tags r:id="rId149"/>
            </p:custDataLst>
          </p:nvPr>
        </p:nvSpPr>
        <p:spPr bwMode="auto">
          <a:xfrm rot="1800000">
            <a:off x="6652411" y="5622117"/>
            <a:ext cx="131244" cy="80143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0" name="Freeform 10"/>
          <p:cNvSpPr/>
          <p:nvPr>
            <p:custDataLst>
              <p:tags r:id="rId150"/>
            </p:custDataLst>
          </p:nvPr>
        </p:nvSpPr>
        <p:spPr bwMode="auto">
          <a:xfrm rot="1800000">
            <a:off x="6668494" y="5631253"/>
            <a:ext cx="101329" cy="117802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1" name="Freeform 11"/>
          <p:cNvSpPr/>
          <p:nvPr>
            <p:custDataLst>
              <p:tags r:id="rId151"/>
            </p:custDataLst>
          </p:nvPr>
        </p:nvSpPr>
        <p:spPr bwMode="auto">
          <a:xfrm rot="1800000">
            <a:off x="6707817" y="5640704"/>
            <a:ext cx="60797" cy="140977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2" name="Freeform 12"/>
          <p:cNvSpPr/>
          <p:nvPr>
            <p:custDataLst>
              <p:tags r:id="rId152"/>
            </p:custDataLst>
          </p:nvPr>
        </p:nvSpPr>
        <p:spPr bwMode="auto">
          <a:xfrm rot="1800000">
            <a:off x="6725503" y="5626992"/>
            <a:ext cx="89748" cy="84007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3" name="Freeform 13"/>
          <p:cNvSpPr/>
          <p:nvPr>
            <p:custDataLst>
              <p:tags r:id="rId153"/>
            </p:custDataLst>
          </p:nvPr>
        </p:nvSpPr>
        <p:spPr bwMode="auto">
          <a:xfrm rot="1800000">
            <a:off x="6759580" y="5636571"/>
            <a:ext cx="57901" cy="57936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4" name="Freeform 14"/>
          <p:cNvSpPr/>
          <p:nvPr>
            <p:custDataLst>
              <p:tags r:id="rId154"/>
            </p:custDataLst>
          </p:nvPr>
        </p:nvSpPr>
        <p:spPr bwMode="auto">
          <a:xfrm rot="1800000">
            <a:off x="6729473" y="5548753"/>
            <a:ext cx="201692" cy="52141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5" name="Freeform 15"/>
          <p:cNvSpPr/>
          <p:nvPr>
            <p:custDataLst>
              <p:tags r:id="rId155"/>
            </p:custDataLst>
          </p:nvPr>
        </p:nvSpPr>
        <p:spPr bwMode="auto">
          <a:xfrm rot="1800000">
            <a:off x="7163692" y="5596422"/>
            <a:ext cx="55972" cy="162220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6" name="Freeform 16"/>
          <p:cNvSpPr/>
          <p:nvPr>
            <p:custDataLst>
              <p:tags r:id="rId156"/>
            </p:custDataLst>
          </p:nvPr>
        </p:nvSpPr>
        <p:spPr bwMode="auto">
          <a:xfrm rot="1800000">
            <a:off x="7006383" y="5529688"/>
            <a:ext cx="444879" cy="10331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7" name="Freeform 17"/>
          <p:cNvSpPr/>
          <p:nvPr>
            <p:custDataLst>
              <p:tags r:id="rId157"/>
            </p:custDataLst>
          </p:nvPr>
        </p:nvSpPr>
        <p:spPr bwMode="auto">
          <a:xfrm rot="1800000">
            <a:off x="6947394" y="5332292"/>
            <a:ext cx="117734" cy="120699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8" name="Freeform 18"/>
          <p:cNvSpPr/>
          <p:nvPr>
            <p:custDataLst>
              <p:tags r:id="rId158"/>
            </p:custDataLst>
          </p:nvPr>
        </p:nvSpPr>
        <p:spPr bwMode="auto">
          <a:xfrm rot="1800000">
            <a:off x="6905982" y="5368701"/>
            <a:ext cx="145720" cy="75316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9" name="Freeform 19"/>
          <p:cNvSpPr/>
          <p:nvPr>
            <p:custDataLst>
              <p:tags r:id="rId159"/>
            </p:custDataLst>
          </p:nvPr>
        </p:nvSpPr>
        <p:spPr bwMode="auto">
          <a:xfrm rot="1800000">
            <a:off x="6879560" y="5415504"/>
            <a:ext cx="153441" cy="56004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0" name="Freeform 20"/>
          <p:cNvSpPr/>
          <p:nvPr>
            <p:custDataLst>
              <p:tags r:id="rId160"/>
            </p:custDataLst>
          </p:nvPr>
        </p:nvSpPr>
        <p:spPr bwMode="auto">
          <a:xfrm rot="1800000">
            <a:off x="6972993" y="5380552"/>
            <a:ext cx="84923" cy="84972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1" name="Freeform 21"/>
          <p:cNvSpPr/>
          <p:nvPr>
            <p:custDataLst>
              <p:tags r:id="rId161"/>
            </p:custDataLst>
          </p:nvPr>
        </p:nvSpPr>
        <p:spPr bwMode="auto">
          <a:xfrm rot="1800000">
            <a:off x="6943241" y="5405859"/>
            <a:ext cx="105188" cy="54073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2" name="Freeform 22"/>
          <p:cNvSpPr/>
          <p:nvPr>
            <p:custDataLst>
              <p:tags r:id="rId162"/>
            </p:custDataLst>
          </p:nvPr>
        </p:nvSpPr>
        <p:spPr bwMode="auto">
          <a:xfrm rot="1800000">
            <a:off x="6924060" y="5438894"/>
            <a:ext cx="110979" cy="40555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3" name="Freeform 23"/>
          <p:cNvSpPr/>
          <p:nvPr>
            <p:custDataLst>
              <p:tags r:id="rId163"/>
            </p:custDataLst>
          </p:nvPr>
        </p:nvSpPr>
        <p:spPr bwMode="auto">
          <a:xfrm rot="1800000">
            <a:off x="6990641" y="5434352"/>
            <a:ext cx="62727" cy="68558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4" name="Freeform 24"/>
          <p:cNvSpPr/>
          <p:nvPr>
            <p:custDataLst>
              <p:tags r:id="rId164"/>
            </p:custDataLst>
          </p:nvPr>
        </p:nvSpPr>
        <p:spPr bwMode="auto">
          <a:xfrm rot="1800000">
            <a:off x="7095666" y="5445329"/>
            <a:ext cx="90712" cy="114906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5" name="Freeform 25"/>
          <p:cNvSpPr/>
          <p:nvPr>
            <p:custDataLst>
              <p:tags r:id="rId165"/>
            </p:custDataLst>
          </p:nvPr>
        </p:nvSpPr>
        <p:spPr bwMode="auto">
          <a:xfrm rot="1800000">
            <a:off x="7057997" y="5444858"/>
            <a:ext cx="342586" cy="329267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6" name="Freeform 26"/>
          <p:cNvSpPr/>
          <p:nvPr>
            <p:custDataLst>
              <p:tags r:id="rId166"/>
            </p:custDataLst>
          </p:nvPr>
        </p:nvSpPr>
        <p:spPr bwMode="auto">
          <a:xfrm rot="1800000">
            <a:off x="6861892" y="5544268"/>
            <a:ext cx="277928" cy="263607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7" name="Freeform 27"/>
          <p:cNvSpPr/>
          <p:nvPr>
            <p:custDataLst>
              <p:tags r:id="rId167"/>
            </p:custDataLst>
          </p:nvPr>
        </p:nvSpPr>
        <p:spPr bwMode="auto">
          <a:xfrm rot="1800000">
            <a:off x="6905660" y="5580207"/>
            <a:ext cx="186252" cy="181532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8" name="Freeform 28"/>
          <p:cNvSpPr/>
          <p:nvPr>
            <p:custDataLst>
              <p:tags r:id="rId168"/>
            </p:custDataLst>
          </p:nvPr>
        </p:nvSpPr>
        <p:spPr bwMode="auto">
          <a:xfrm rot="1800000">
            <a:off x="6961297" y="5635795"/>
            <a:ext cx="70447" cy="66626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9" name="Freeform 29"/>
          <p:cNvSpPr/>
          <p:nvPr>
            <p:custDataLst>
              <p:tags r:id="rId169"/>
            </p:custDataLst>
          </p:nvPr>
        </p:nvSpPr>
        <p:spPr bwMode="auto">
          <a:xfrm rot="1800000">
            <a:off x="6994200" y="5651680"/>
            <a:ext cx="30881" cy="29934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3" name="文本框 432"/>
          <p:cNvSpPr txBox="1"/>
          <p:nvPr>
            <p:custDataLst>
              <p:tags r:id="rId170"/>
            </p:custDataLst>
          </p:nvPr>
        </p:nvSpPr>
        <p:spPr>
          <a:xfrm>
            <a:off x="6180020" y="4906034"/>
            <a:ext cx="854797" cy="72811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431" name="文本框 75"/>
          <p:cNvSpPr txBox="1"/>
          <p:nvPr>
            <p:custDataLst>
              <p:tags r:id="rId171"/>
            </p:custDataLst>
          </p:nvPr>
        </p:nvSpPr>
        <p:spPr>
          <a:xfrm>
            <a:off x="7496646" y="4906034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施工现场临时用电必须按照规定进行定期检查和维护，确保用电安全。</a:t>
            </a:r>
          </a:p>
        </p:txBody>
      </p:sp>
    </p:spTree>
    <p:custDataLst>
      <p:tags r:id="rId172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施工用电设备管理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2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设备选型及安装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装饰"/>
          <p:cNvSpPr/>
          <p:nvPr>
            <p:custDataLst>
              <p:tags r:id="rId4"/>
            </p:custDataLst>
          </p:nvPr>
        </p:nvSpPr>
        <p:spPr>
          <a:xfrm>
            <a:off x="5855996" y="3217067"/>
            <a:ext cx="500148" cy="500148"/>
          </a:xfrm>
          <a:prstGeom prst="ellipse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innerShdw blurRad="88900">
              <a:schemeClr val="dk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4" name="装饰"/>
          <p:cNvCxnSpPr/>
          <p:nvPr>
            <p:custDataLst>
              <p:tags r:id="rId5"/>
            </p:custDataLst>
          </p:nvPr>
        </p:nvCxnSpPr>
        <p:spPr>
          <a:xfrm>
            <a:off x="7521029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装饰"/>
          <p:cNvCxnSpPr/>
          <p:nvPr>
            <p:custDataLst>
              <p:tags r:id="rId6"/>
            </p:custDataLst>
          </p:nvPr>
        </p:nvCxnSpPr>
        <p:spPr>
          <a:xfrm flipH="1">
            <a:off x="6657790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装饰"/>
          <p:cNvCxnSpPr/>
          <p:nvPr>
            <p:custDataLst>
              <p:tags r:id="rId7"/>
            </p:custDataLst>
          </p:nvPr>
        </p:nvCxnSpPr>
        <p:spPr>
          <a:xfrm flipH="1">
            <a:off x="4161501" y="2179934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装饰"/>
          <p:cNvCxnSpPr/>
          <p:nvPr>
            <p:custDataLst>
              <p:tags r:id="rId8"/>
            </p:custDataLst>
          </p:nvPr>
        </p:nvCxnSpPr>
        <p:spPr>
          <a:xfrm>
            <a:off x="4678036" y="2179934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装饰"/>
          <p:cNvCxnSpPr/>
          <p:nvPr>
            <p:custDataLst>
              <p:tags r:id="rId9"/>
            </p:custDataLst>
          </p:nvPr>
        </p:nvCxnSpPr>
        <p:spPr>
          <a:xfrm flipH="1" flipV="1">
            <a:off x="4161501" y="4740855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装饰"/>
          <p:cNvCxnSpPr/>
          <p:nvPr>
            <p:custDataLst>
              <p:tags r:id="rId10"/>
            </p:custDataLst>
          </p:nvPr>
        </p:nvCxnSpPr>
        <p:spPr>
          <a:xfrm flipV="1">
            <a:off x="4678036" y="3952284"/>
            <a:ext cx="863238" cy="784066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装饰"/>
          <p:cNvCxnSpPr/>
          <p:nvPr>
            <p:custDataLst>
              <p:tags r:id="rId11"/>
            </p:custDataLst>
          </p:nvPr>
        </p:nvCxnSpPr>
        <p:spPr>
          <a:xfrm flipV="1">
            <a:off x="7521029" y="4749326"/>
            <a:ext cx="516535" cy="0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装饰"/>
          <p:cNvCxnSpPr/>
          <p:nvPr>
            <p:custDataLst>
              <p:tags r:id="rId12"/>
            </p:custDataLst>
          </p:nvPr>
        </p:nvCxnSpPr>
        <p:spPr>
          <a:xfrm flipH="1" flipV="1">
            <a:off x="6657790" y="3960755"/>
            <a:ext cx="863238" cy="788571"/>
          </a:xfrm>
          <a:prstGeom prst="line">
            <a:avLst/>
          </a:prstGeom>
          <a:ln w="12700">
            <a:solidFill>
              <a:schemeClr val="lt1">
                <a:lumMod val="75000"/>
                <a:alpha val="31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装饰"/>
          <p:cNvSpPr/>
          <p:nvPr>
            <p:custDataLst>
              <p:tags r:id="rId13"/>
            </p:custDataLst>
          </p:nvPr>
        </p:nvSpPr>
        <p:spPr>
          <a:xfrm>
            <a:off x="5596181" y="3624990"/>
            <a:ext cx="1019788" cy="1611188"/>
          </a:xfrm>
          <a:custGeom>
            <a:gdLst>
              <a:gd name="connsiteX0" fmla="*/ 454002 w 908006"/>
              <a:gd name="connsiteY0" fmla="*/ 0 h 1434580"/>
              <a:gd name="connsiteX1" fmla="*/ 908006 w 908006"/>
              <a:gd name="connsiteY1" fmla="*/ 450798 h 1434580"/>
              <a:gd name="connsiteX2" fmla="*/ 707234 w 908006"/>
              <a:gd name="connsiteY2" fmla="*/ 450797 h 1434580"/>
              <a:gd name="connsiteX3" fmla="*/ 707234 w 908006"/>
              <a:gd name="connsiteY3" fmla="*/ 1434575 h 1434580"/>
              <a:gd name="connsiteX4" fmla="*/ 200768 w 908006"/>
              <a:gd name="connsiteY4" fmla="*/ 1434580 h 1434580"/>
              <a:gd name="connsiteX5" fmla="*/ 200769 w 908006"/>
              <a:gd name="connsiteY5" fmla="*/ 450797 h 1434580"/>
              <a:gd name="connsiteX6" fmla="*/ 0 w 908006"/>
              <a:gd name="connsiteY6" fmla="*/ 450798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005" h="1434580">
                <a:moveTo>
                  <a:pt x="454002" y="0"/>
                </a:moveTo>
                <a:lnTo>
                  <a:pt x="908006" y="450798"/>
                </a:lnTo>
                <a:lnTo>
                  <a:pt x="707234" y="450797"/>
                </a:lnTo>
                <a:lnTo>
                  <a:pt x="707234" y="1434575"/>
                </a:lnTo>
                <a:lnTo>
                  <a:pt x="200768" y="1434580"/>
                </a:lnTo>
                <a:lnTo>
                  <a:pt x="200769" y="450797"/>
                </a:lnTo>
                <a:lnTo>
                  <a:pt x="0" y="450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4" name="装饰"/>
          <p:cNvSpPr/>
          <p:nvPr>
            <p:custDataLst>
              <p:tags r:id="rId14"/>
            </p:custDataLst>
          </p:nvPr>
        </p:nvSpPr>
        <p:spPr>
          <a:xfrm>
            <a:off x="4354066" y="2957258"/>
            <a:ext cx="1611182" cy="1019783"/>
          </a:xfrm>
          <a:custGeom>
            <a:gdLst>
              <a:gd name="connsiteX0" fmla="*/ 983783 w 1434575"/>
              <a:gd name="connsiteY0" fmla="*/ 0 h 908001"/>
              <a:gd name="connsiteX1" fmla="*/ 1434575 w 1434575"/>
              <a:gd name="connsiteY1" fmla="*/ 454001 h 908001"/>
              <a:gd name="connsiteX2" fmla="*/ 983782 w 1434575"/>
              <a:gd name="connsiteY2" fmla="*/ 908001 h 908001"/>
              <a:gd name="connsiteX3" fmla="*/ 983782 w 1434575"/>
              <a:gd name="connsiteY3" fmla="*/ 707236 h 908001"/>
              <a:gd name="connsiteX4" fmla="*/ 0 w 1434575"/>
              <a:gd name="connsiteY4" fmla="*/ 707233 h 908001"/>
              <a:gd name="connsiteX5" fmla="*/ 0 w 1434575"/>
              <a:gd name="connsiteY5" fmla="*/ 200766 h 908001"/>
              <a:gd name="connsiteX6" fmla="*/ 983779 w 1434575"/>
              <a:gd name="connsiteY6" fmla="*/ 200768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5" h="908001">
                <a:moveTo>
                  <a:pt x="983783" y="0"/>
                </a:moveTo>
                <a:lnTo>
                  <a:pt x="1434575" y="454001"/>
                </a:lnTo>
                <a:lnTo>
                  <a:pt x="983782" y="908001"/>
                </a:lnTo>
                <a:lnTo>
                  <a:pt x="983782" y="707236"/>
                </a:lnTo>
                <a:lnTo>
                  <a:pt x="0" y="707233"/>
                </a:lnTo>
                <a:lnTo>
                  <a:pt x="0" y="200766"/>
                </a:lnTo>
                <a:lnTo>
                  <a:pt x="983779" y="2007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2" name="装饰"/>
          <p:cNvSpPr/>
          <p:nvPr>
            <p:custDataLst>
              <p:tags r:id="rId15"/>
            </p:custDataLst>
          </p:nvPr>
        </p:nvSpPr>
        <p:spPr>
          <a:xfrm>
            <a:off x="5596205" y="1695610"/>
            <a:ext cx="1019780" cy="1611188"/>
          </a:xfrm>
          <a:custGeom>
            <a:gdLst>
              <a:gd name="connsiteX0" fmla="*/ 200765 w 907999"/>
              <a:gd name="connsiteY0" fmla="*/ 0 h 1434580"/>
              <a:gd name="connsiteX1" fmla="*/ 707231 w 907999"/>
              <a:gd name="connsiteY1" fmla="*/ 1 h 1434580"/>
              <a:gd name="connsiteX2" fmla="*/ 707233 w 907999"/>
              <a:gd name="connsiteY2" fmla="*/ 983781 h 1434580"/>
              <a:gd name="connsiteX3" fmla="*/ 907999 w 907999"/>
              <a:gd name="connsiteY3" fmla="*/ 983782 h 1434580"/>
              <a:gd name="connsiteX4" fmla="*/ 453999 w 907999"/>
              <a:gd name="connsiteY4" fmla="*/ 1434580 h 1434580"/>
              <a:gd name="connsiteX5" fmla="*/ 0 w 907999"/>
              <a:gd name="connsiteY5" fmla="*/ 983785 h 1434580"/>
              <a:gd name="connsiteX6" fmla="*/ 200765 w 907999"/>
              <a:gd name="connsiteY6" fmla="*/ 983783 h 1434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999" h="1434580">
                <a:moveTo>
                  <a:pt x="200765" y="0"/>
                </a:moveTo>
                <a:lnTo>
                  <a:pt x="707231" y="1"/>
                </a:lnTo>
                <a:lnTo>
                  <a:pt x="707233" y="983781"/>
                </a:lnTo>
                <a:lnTo>
                  <a:pt x="907999" y="983782"/>
                </a:lnTo>
                <a:lnTo>
                  <a:pt x="453999" y="1434580"/>
                </a:lnTo>
                <a:lnTo>
                  <a:pt x="0" y="983785"/>
                </a:lnTo>
                <a:lnTo>
                  <a:pt x="200765" y="9837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2" name="装饰"/>
          <p:cNvSpPr/>
          <p:nvPr>
            <p:custDataLst>
              <p:tags r:id="rId16"/>
            </p:custDataLst>
          </p:nvPr>
        </p:nvSpPr>
        <p:spPr>
          <a:xfrm>
            <a:off x="6246900" y="2954749"/>
            <a:ext cx="1611184" cy="1019783"/>
          </a:xfrm>
          <a:custGeom>
            <a:gdLst>
              <a:gd name="connsiteX0" fmla="*/ 450793 w 1434577"/>
              <a:gd name="connsiteY0" fmla="*/ 0 h 908001"/>
              <a:gd name="connsiteX1" fmla="*/ 450794 w 1434577"/>
              <a:gd name="connsiteY1" fmla="*/ 200766 h 908001"/>
              <a:gd name="connsiteX2" fmla="*/ 1434577 w 1434577"/>
              <a:gd name="connsiteY2" fmla="*/ 200766 h 908001"/>
              <a:gd name="connsiteX3" fmla="*/ 1434576 w 1434577"/>
              <a:gd name="connsiteY3" fmla="*/ 707232 h 908001"/>
              <a:gd name="connsiteX4" fmla="*/ 450794 w 1434577"/>
              <a:gd name="connsiteY4" fmla="*/ 707231 h 908001"/>
              <a:gd name="connsiteX5" fmla="*/ 450795 w 1434577"/>
              <a:gd name="connsiteY5" fmla="*/ 908001 h 908001"/>
              <a:gd name="connsiteX6" fmla="*/ 0 w 1434577"/>
              <a:gd name="connsiteY6" fmla="*/ 454001 h 9080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4577" h="908001">
                <a:moveTo>
                  <a:pt x="450793" y="0"/>
                </a:moveTo>
                <a:lnTo>
                  <a:pt x="450794" y="200766"/>
                </a:lnTo>
                <a:lnTo>
                  <a:pt x="1434577" y="200766"/>
                </a:lnTo>
                <a:lnTo>
                  <a:pt x="1434576" y="707232"/>
                </a:lnTo>
                <a:lnTo>
                  <a:pt x="450794" y="707231"/>
                </a:lnTo>
                <a:lnTo>
                  <a:pt x="450795" y="908001"/>
                </a:lnTo>
                <a:lnTo>
                  <a:pt x="0" y="454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42900" dist="228600" dir="2700000" sx="95000" sy="9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45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3" name="正文2"/>
          <p:cNvSpPr txBox="1"/>
          <p:nvPr>
            <p:custDataLst>
              <p:tags r:id="rId17"/>
            </p:custDataLst>
          </p:nvPr>
        </p:nvSpPr>
        <p:spPr>
          <a:xfrm>
            <a:off x="8384267" y="2206538"/>
            <a:ext cx="2324401" cy="1100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安装位置：确保设备安装位置安全、合理，便于操作和维护</a:t>
            </a:r>
          </a:p>
        </p:txBody>
      </p:sp>
      <p:sp>
        <p:nvSpPr>
          <p:cNvPr id="384" name="序号2"/>
          <p:cNvSpPr txBox="1"/>
          <p:nvPr>
            <p:custDataLst>
              <p:tags r:id="rId18"/>
            </p:custDataLst>
          </p:nvPr>
        </p:nvSpPr>
        <p:spPr>
          <a:xfrm>
            <a:off x="8384267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2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87" name="正文3"/>
          <p:cNvSpPr txBox="1"/>
          <p:nvPr>
            <p:custDataLst>
              <p:tags r:id="rId19"/>
            </p:custDataLst>
          </p:nvPr>
        </p:nvSpPr>
        <p:spPr>
          <a:xfrm>
            <a:off x="8384266" y="4746418"/>
            <a:ext cx="2324400" cy="11002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安装方式：采用正确的安装方式，确保设备稳固、可靠</a:t>
            </a:r>
          </a:p>
        </p:txBody>
      </p:sp>
      <p:sp>
        <p:nvSpPr>
          <p:cNvPr id="388" name="序号3"/>
          <p:cNvSpPr txBox="1"/>
          <p:nvPr>
            <p:custDataLst>
              <p:tags r:id="rId20"/>
            </p:custDataLst>
          </p:nvPr>
        </p:nvSpPr>
        <p:spPr>
          <a:xfrm>
            <a:off x="8384267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3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8" name="正文1"/>
          <p:cNvSpPr txBox="1"/>
          <p:nvPr>
            <p:custDataLst>
              <p:tags r:id="rId21"/>
            </p:custDataLst>
          </p:nvPr>
        </p:nvSpPr>
        <p:spPr>
          <a:xfrm>
            <a:off x="1490395" y="2206538"/>
            <a:ext cx="2319643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设备选型：根据施工现场需求，选择合适的施工用电设备</a:t>
            </a:r>
          </a:p>
        </p:txBody>
      </p:sp>
      <p:sp>
        <p:nvSpPr>
          <p:cNvPr id="399" name="序号1"/>
          <p:cNvSpPr txBox="1"/>
          <p:nvPr>
            <p:custDataLst>
              <p:tags r:id="rId22"/>
            </p:custDataLst>
          </p:nvPr>
        </p:nvSpPr>
        <p:spPr>
          <a:xfrm>
            <a:off x="3006176" y="1477959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96" name="正文4"/>
          <p:cNvSpPr txBox="1"/>
          <p:nvPr>
            <p:custDataLst>
              <p:tags r:id="rId23"/>
            </p:custDataLst>
          </p:nvPr>
        </p:nvSpPr>
        <p:spPr>
          <a:xfrm>
            <a:off x="1624879" y="4746417"/>
            <a:ext cx="2185158" cy="13959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设备检查：安装完成后，对设备进行全面检查，确保设备运行正常</a:t>
            </a:r>
          </a:p>
        </p:txBody>
      </p:sp>
      <p:sp>
        <p:nvSpPr>
          <p:cNvPr id="397" name="序号4"/>
          <p:cNvSpPr txBox="1"/>
          <p:nvPr>
            <p:custDataLst>
              <p:tags r:id="rId24"/>
            </p:custDataLst>
          </p:nvPr>
        </p:nvSpPr>
        <p:spPr>
          <a:xfrm>
            <a:off x="3006176" y="4017838"/>
            <a:ext cx="803862" cy="707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7" name="图标3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939945" y="4259180"/>
            <a:ext cx="332261" cy="342808"/>
          </a:xfrm>
          <a:custGeom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3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图标4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002756" y="3311567"/>
            <a:ext cx="313802" cy="311165"/>
          </a:xfrm>
          <a:custGeom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图标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936009" y="2303430"/>
            <a:ext cx="340171" cy="395548"/>
          </a:xfrm>
          <a:custGeom>
            <a:gdLst>
              <a:gd name="T0" fmla="*/ 196198 w 453"/>
              <a:gd name="T1" fmla="*/ 83098 h 533"/>
              <a:gd name="T2" fmla="*/ 196198 w 453"/>
              <a:gd name="T3" fmla="*/ 83098 h 533"/>
              <a:gd name="T4" fmla="*/ 19891 w 453"/>
              <a:gd name="T5" fmla="*/ 71482 h 533"/>
              <a:gd name="T6" fmla="*/ 0 w 453"/>
              <a:gd name="T7" fmla="*/ 79524 h 533"/>
              <a:gd name="T8" fmla="*/ 39782 w 453"/>
              <a:gd name="T9" fmla="*/ 237678 h 533"/>
              <a:gd name="T10" fmla="*/ 63742 w 453"/>
              <a:gd name="T11" fmla="*/ 237678 h 533"/>
              <a:gd name="T12" fmla="*/ 43851 w 453"/>
              <a:gd name="T13" fmla="*/ 158601 h 533"/>
              <a:gd name="T14" fmla="*/ 200266 w 453"/>
              <a:gd name="T15" fmla="*/ 87119 h 533"/>
              <a:gd name="T16" fmla="*/ 196198 w 453"/>
              <a:gd name="T17" fmla="*/ 83098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2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图标2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867902" y="3298509"/>
            <a:ext cx="369179" cy="332261"/>
          </a:xfrm>
          <a:custGeom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/>
        </p:spPr>
        <p:txBody>
          <a:bodyPr wrap="none" lIns="25757" tIns="12879" rIns="25757" bIns="12879" anchor="ctr"/>
          <a:lstStyle/>
          <a:p>
            <a:endParaRPr lang="en-US" sz="135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设备检查与维护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>
            <p:custDataLst>
              <p:tags r:id="rId4"/>
            </p:custDataLst>
          </p:nvPr>
        </p:nvSpPr>
        <p:spPr>
          <a:xfrm flipH="1">
            <a:off x="4161944" y="163010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5" name="TextBox"/>
          <p:cNvSpPr txBox="1"/>
          <p:nvPr>
            <p:custDataLst>
              <p:tags r:id="rId5"/>
            </p:custDataLst>
          </p:nvPr>
        </p:nvSpPr>
        <p:spPr>
          <a:xfrm>
            <a:off x="4470832" y="147861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定期检查：对施工用电设备进行定期检查，确保设备运行正常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"/>
            </p:custDataLst>
          </p:nvPr>
        </p:nvSpPr>
        <p:spPr>
          <a:xfrm>
            <a:off x="3770943" y="156402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4" name="Rounded Rectangle 1"/>
          <p:cNvSpPr/>
          <p:nvPr>
            <p:custDataLst>
              <p:tags r:id="rId7"/>
            </p:custDataLst>
          </p:nvPr>
        </p:nvSpPr>
        <p:spPr>
          <a:xfrm flipH="1">
            <a:off x="4161944" y="288759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"/>
          <p:cNvSpPr txBox="1"/>
          <p:nvPr>
            <p:custDataLst>
              <p:tags r:id="rId8"/>
            </p:custDataLst>
          </p:nvPr>
        </p:nvSpPr>
        <p:spPr>
          <a:xfrm>
            <a:off x="4470832" y="273610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设备保养：对施工用电设备进行定期保养，延长设备使用寿命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3770943" y="282151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0"/>
            </p:custDataLst>
          </p:nvPr>
        </p:nvSpPr>
        <p:spPr>
          <a:xfrm flipH="1">
            <a:off x="4161944" y="414508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"/>
          <p:cNvSpPr txBox="1"/>
          <p:nvPr>
            <p:custDataLst>
              <p:tags r:id="rId11"/>
            </p:custDataLst>
          </p:nvPr>
        </p:nvSpPr>
        <p:spPr>
          <a:xfrm>
            <a:off x="4470832" y="399359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故障处理：及时处理设备故障，确保设备正常运行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>
            <a:off x="3770943" y="407900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3"/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3"/>
            </p:custDataLst>
          </p:nvPr>
        </p:nvSpPr>
        <p:spPr>
          <a:xfrm flipH="1">
            <a:off x="4161944" y="540257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"/>
          <p:cNvSpPr txBox="1"/>
          <p:nvPr>
            <p:custDataLst>
              <p:tags r:id="rId14"/>
            </p:custDataLst>
          </p:nvPr>
        </p:nvSpPr>
        <p:spPr>
          <a:xfrm>
            <a:off x="4470832" y="525108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设备更新：及时更新老旧设备，确保设备性能稳定可靠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3770943" y="533649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设备操作规程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1"/>
          <p:cNvSpPr/>
          <p:nvPr>
            <p:custDataLst>
              <p:tags r:id="rId4"/>
            </p:custDataLst>
          </p:nvPr>
        </p:nvSpPr>
        <p:spPr>
          <a:xfrm>
            <a:off x="1306014" y="158582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 21"/>
          <p:cNvSpPr txBox="1"/>
          <p:nvPr>
            <p:custDataLst>
              <p:tags r:id="rId5"/>
            </p:custDataLst>
          </p:nvPr>
        </p:nvSpPr>
        <p:spPr>
          <a:xfrm>
            <a:off x="2070784" y="150521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设备使用前，必须进行安全检查，确保设备完好无损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6"/>
            </p:custDataLst>
          </p:nvPr>
        </p:nvSpPr>
        <p:spPr>
          <a:xfrm>
            <a:off x="1306014" y="163278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2" name="Rounded Rectangle 1"/>
          <p:cNvSpPr/>
          <p:nvPr>
            <p:custDataLst>
              <p:tags r:id="rId7"/>
            </p:custDataLst>
          </p:nvPr>
        </p:nvSpPr>
        <p:spPr>
          <a:xfrm>
            <a:off x="6315776" y="158582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4" name="TextBox 21"/>
          <p:cNvSpPr txBox="1"/>
          <p:nvPr>
            <p:custDataLst>
              <p:tags r:id="rId8"/>
            </p:custDataLst>
          </p:nvPr>
        </p:nvSpPr>
        <p:spPr>
          <a:xfrm>
            <a:off x="7080546" y="150521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设备操作人员必须经过专业培训，取得操作资格证书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6315776" y="163278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0"/>
            </p:custDataLst>
          </p:nvPr>
        </p:nvSpPr>
        <p:spPr>
          <a:xfrm>
            <a:off x="1306014" y="287863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 21"/>
          <p:cNvSpPr txBox="1"/>
          <p:nvPr>
            <p:custDataLst>
              <p:tags r:id="rId11"/>
            </p:custDataLst>
          </p:nvPr>
        </p:nvSpPr>
        <p:spPr>
          <a:xfrm>
            <a:off x="2070784" y="279802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设备操作过程中，必须严格按照操作规程进行操作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>
            <a:off x="1306014" y="292559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3"/>
            </p:custDataLst>
          </p:nvPr>
        </p:nvSpPr>
        <p:spPr>
          <a:xfrm>
            <a:off x="6315776" y="287863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 21"/>
          <p:cNvSpPr txBox="1"/>
          <p:nvPr>
            <p:custDataLst>
              <p:tags r:id="rId14"/>
            </p:custDataLst>
          </p:nvPr>
        </p:nvSpPr>
        <p:spPr>
          <a:xfrm>
            <a:off x="7080546" y="279802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设备使用完毕后，必须进行安全检查，确保设备安全可靠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6315776" y="292559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  <p:sp>
        <p:nvSpPr>
          <p:cNvPr id="15" name="Rounded Rectangle 1"/>
          <p:cNvSpPr/>
          <p:nvPr>
            <p:custDataLst>
              <p:tags r:id="rId16"/>
            </p:custDataLst>
          </p:nvPr>
        </p:nvSpPr>
        <p:spPr>
          <a:xfrm>
            <a:off x="1306014" y="417144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6" name="TextBox 21"/>
          <p:cNvSpPr txBox="1"/>
          <p:nvPr>
            <p:custDataLst>
              <p:tags r:id="rId17"/>
            </p:custDataLst>
          </p:nvPr>
        </p:nvSpPr>
        <p:spPr>
          <a:xfrm>
            <a:off x="2070784" y="409083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设备出现故障时，必须立即停止使用，并通知专业人员进行维修</a:t>
            </a:r>
          </a:p>
        </p:txBody>
      </p:sp>
      <p:sp>
        <p:nvSpPr>
          <p:cNvPr id="1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8"/>
            </p:custDataLst>
          </p:nvPr>
        </p:nvSpPr>
        <p:spPr>
          <a:xfrm>
            <a:off x="1306014" y="421840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5</a:t>
            </a:r>
          </a:p>
        </p:txBody>
      </p:sp>
      <p:sp>
        <p:nvSpPr>
          <p:cNvPr id="18" name="Rounded Rectangle 1"/>
          <p:cNvSpPr/>
          <p:nvPr>
            <p:custDataLst>
              <p:tags r:id="rId19"/>
            </p:custDataLst>
          </p:nvPr>
        </p:nvSpPr>
        <p:spPr>
          <a:xfrm>
            <a:off x="6315776" y="417144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9" name="TextBox 21"/>
          <p:cNvSpPr txBox="1"/>
          <p:nvPr>
            <p:custDataLst>
              <p:tags r:id="rId20"/>
            </p:custDataLst>
          </p:nvPr>
        </p:nvSpPr>
        <p:spPr>
          <a:xfrm>
            <a:off x="7080546" y="409083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设备维修过程中，必须严格按照维修规程进行操作，确保维修质量</a:t>
            </a:r>
          </a:p>
        </p:txBody>
      </p:sp>
      <p:sp>
        <p:nvSpPr>
          <p:cNvPr id="20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1"/>
            </p:custDataLst>
          </p:nvPr>
        </p:nvSpPr>
        <p:spPr>
          <a:xfrm>
            <a:off x="6315776" y="421840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6</a:t>
            </a:r>
          </a:p>
        </p:txBody>
      </p:sp>
      <p:sp>
        <p:nvSpPr>
          <p:cNvPr id="21" name="Rounded Rectangle 1"/>
          <p:cNvSpPr/>
          <p:nvPr>
            <p:custDataLst>
              <p:tags r:id="rId22"/>
            </p:custDataLst>
          </p:nvPr>
        </p:nvSpPr>
        <p:spPr>
          <a:xfrm>
            <a:off x="1306014" y="546425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22" name="TextBox 21"/>
          <p:cNvSpPr txBox="1"/>
          <p:nvPr>
            <p:custDataLst>
              <p:tags r:id="rId23"/>
            </p:custDataLst>
          </p:nvPr>
        </p:nvSpPr>
        <p:spPr>
          <a:xfrm>
            <a:off x="2070784" y="538364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设备维修完毕后，必须进行安全检查，确保设备安全可靠</a:t>
            </a:r>
          </a:p>
        </p:txBody>
      </p:sp>
      <p:sp>
        <p:nvSpPr>
          <p:cNvPr id="23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4"/>
            </p:custDataLst>
          </p:nvPr>
        </p:nvSpPr>
        <p:spPr>
          <a:xfrm>
            <a:off x="1306014" y="551121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7</a:t>
            </a:r>
          </a:p>
        </p:txBody>
      </p:sp>
      <p:sp>
        <p:nvSpPr>
          <p:cNvPr id="24" name="Rounded Rectangle 1"/>
          <p:cNvSpPr/>
          <p:nvPr>
            <p:custDataLst>
              <p:tags r:id="rId25"/>
            </p:custDataLst>
          </p:nvPr>
        </p:nvSpPr>
        <p:spPr>
          <a:xfrm>
            <a:off x="6315776" y="5464251"/>
            <a:ext cx="529944" cy="52994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25" name="TextBox 21"/>
          <p:cNvSpPr txBox="1"/>
          <p:nvPr>
            <p:custDataLst>
              <p:tags r:id="rId26"/>
            </p:custDataLst>
          </p:nvPr>
        </p:nvSpPr>
        <p:spPr>
          <a:xfrm>
            <a:off x="7080546" y="5383649"/>
            <a:ext cx="3811790" cy="7317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设备报废时，必须按照相关规定进行报废处理，确保设备安全可靠</a:t>
            </a: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>
            <a:off x="6315776" y="5511216"/>
            <a:ext cx="503923" cy="43664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8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施工现场用电安全培训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3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培训内容及对象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培训内容：施工现场用电安全知识、操作规程、安全防护措施等</a:t>
            </a: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培训对象：施工现场管理人员、电工、操作人员等</a:t>
            </a:r>
          </a:p>
        </p:txBody>
      </p:sp>
      <p:sp>
        <p:nvSpPr>
          <p:cNvPr id="17" name="任意多边形 16"/>
          <p:cNvSpPr/>
          <p:nvPr>
            <p:custDataLst>
              <p:tags r:id="rId7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8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培训方式：理论讲解、实际操作、案例分析等</a:t>
            </a:r>
          </a:p>
        </p:txBody>
      </p:sp>
      <p:sp>
        <p:nvSpPr>
          <p:cNvPr id="20" name="任意多边形 19"/>
          <p:cNvSpPr/>
          <p:nvPr>
            <p:custDataLst>
              <p:tags r:id="rId9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培训目标：提高施工现场用电安全意识，确保施工用电安全</a:t>
            </a: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培训方式及考核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>
            <a:off x="1512983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1305853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A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241453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培训方式：采用理论与实践相结合的方式，包括课堂讲授、现场操作演示、案例分析等。</a:t>
            </a:r>
          </a:p>
        </p:txBody>
      </p:sp>
      <p:sp>
        <p:nvSpPr>
          <p:cNvPr id="2" name="任意多边形 1"/>
          <p:cNvSpPr/>
          <p:nvPr>
            <p:custDataLst>
              <p:tags r:id="rId7"/>
            </p:custDataLst>
          </p:nvPr>
        </p:nvSpPr>
        <p:spPr>
          <a:xfrm>
            <a:off x="6431412" y="2182275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6224282" y="2007229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B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7332964" y="2261728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考核方式：采用笔试、实际操作、模拟演练等方式进行考核，确保培训效果。</a:t>
            </a:r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1512983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1305853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C</a:t>
            </a: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41453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培训内容：包括施工现场用电安全知识、安全操作规程、安全防护措施等。</a:t>
            </a:r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6431412" y="4183316"/>
            <a:ext cx="4460767" cy="1254497"/>
          </a:xfrm>
          <a:custGeom>
            <a:gdLst>
              <a:gd name="connsiteX0" fmla="*/ 0 w 3883669"/>
              <a:gd name="connsiteY0" fmla="*/ 0 h 1092200"/>
              <a:gd name="connsiteX1" fmla="*/ 3883669 w 3883669"/>
              <a:gd name="connsiteY1" fmla="*/ 0 h 1092200"/>
              <a:gd name="connsiteX2" fmla="*/ 3883669 w 3883669"/>
              <a:gd name="connsiteY2" fmla="*/ 1092200 h 1092200"/>
              <a:gd name="connsiteX3" fmla="*/ 0 w 3883669"/>
              <a:gd name="connsiteY3" fmla="*/ 1092200 h 1092200"/>
              <a:gd name="connsiteX4" fmla="*/ 646185 w 3883669"/>
              <a:gd name="connsiteY4" fmla="*/ 546100 h 1092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669" h="1092200">
                <a:moveTo>
                  <a:pt x="0" y="0"/>
                </a:moveTo>
                <a:lnTo>
                  <a:pt x="3883669" y="0"/>
                </a:lnTo>
                <a:lnTo>
                  <a:pt x="3883669" y="1092200"/>
                </a:lnTo>
                <a:lnTo>
                  <a:pt x="0" y="1092200"/>
                </a:lnTo>
                <a:lnTo>
                  <a:pt x="646185" y="5461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1400" spc="150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6224282" y="4008270"/>
            <a:ext cx="949333" cy="1604589"/>
          </a:xfrm>
          <a:custGeom>
            <a:gdLst>
              <a:gd name="connsiteX0" fmla="*/ 0 w 826516"/>
              <a:gd name="connsiteY0" fmla="*/ 0 h 1397000"/>
              <a:gd name="connsiteX1" fmla="*/ 826516 w 826516"/>
              <a:gd name="connsiteY1" fmla="*/ 698500 h 1397000"/>
              <a:gd name="connsiteX2" fmla="*/ 0 w 826516"/>
              <a:gd name="connsiteY2" fmla="*/ 1397000 h 1397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516" h="1397000">
                <a:moveTo>
                  <a:pt x="0" y="0"/>
                </a:moveTo>
                <a:lnTo>
                  <a:pt x="826516" y="698500"/>
                </a:lnTo>
                <a:lnTo>
                  <a:pt x="0" y="1397000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D</a:t>
            </a: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7332964" y="4262769"/>
            <a:ext cx="3479446" cy="1095591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培训对象：施工现场管理人员、技术人员、操作人员等。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培训效果评估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3575535" y="154516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形状"/>
          <p:cNvSpPr/>
          <p:nvPr>
            <p:custDataLst>
              <p:tags r:id="rId5"/>
            </p:custDataLst>
          </p:nvPr>
        </p:nvSpPr>
        <p:spPr>
          <a:xfrm>
            <a:off x="3734591" y="170131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 flipH="1">
            <a:off x="4571264" y="147834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评估方法：问卷调查、实际操作考核、知识竞赛等</a:t>
            </a:r>
          </a:p>
        </p:txBody>
      </p:sp>
      <p:sp>
        <p:nvSpPr>
          <p:cNvPr id="2" name="椭圆 1"/>
          <p:cNvSpPr/>
          <p:nvPr>
            <p:custDataLst>
              <p:tags r:id="rId7"/>
            </p:custDataLst>
          </p:nvPr>
        </p:nvSpPr>
        <p:spPr>
          <a:xfrm>
            <a:off x="3575535" y="2810541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形状"/>
          <p:cNvSpPr/>
          <p:nvPr>
            <p:custDataLst>
              <p:tags r:id="rId8"/>
            </p:custDataLst>
          </p:nvPr>
        </p:nvSpPr>
        <p:spPr>
          <a:xfrm>
            <a:off x="3734591" y="2966691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2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 flipH="1">
            <a:off x="4571264" y="2743723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评估内容：员工对施工现场用电安全知识的掌握程度、实际操作能力、安全意识等</a:t>
            </a:r>
          </a:p>
        </p:txBody>
      </p:sp>
      <p:sp>
        <p:nvSpPr>
          <p:cNvPr id="7" name="椭圆 6"/>
          <p:cNvSpPr/>
          <p:nvPr>
            <p:custDataLst>
              <p:tags r:id="rId10"/>
            </p:custDataLst>
          </p:nvPr>
        </p:nvSpPr>
        <p:spPr>
          <a:xfrm>
            <a:off x="3575535" y="4075917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形状"/>
          <p:cNvSpPr/>
          <p:nvPr>
            <p:custDataLst>
              <p:tags r:id="rId11"/>
            </p:custDataLst>
          </p:nvPr>
        </p:nvSpPr>
        <p:spPr>
          <a:xfrm>
            <a:off x="3734591" y="4232067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3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 flipH="1">
            <a:off x="4571264" y="4009099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评估周期：定期评估，如每月、每季度或每年进行一次</a:t>
            </a:r>
          </a:p>
        </p:txBody>
      </p:sp>
      <p:sp>
        <p:nvSpPr>
          <p:cNvPr id="10" name="椭圆 9"/>
          <p:cNvSpPr/>
          <p:nvPr>
            <p:custDataLst>
              <p:tags r:id="rId13"/>
            </p:custDataLst>
          </p:nvPr>
        </p:nvSpPr>
        <p:spPr>
          <a:xfrm>
            <a:off x="3575535" y="5341294"/>
            <a:ext cx="655104" cy="655104"/>
          </a:xfrm>
          <a:prstGeom prst="ellipse">
            <a:avLst/>
          </a:prstGeom>
          <a:solidFill>
            <a:schemeClr val="lt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形状"/>
          <p:cNvSpPr/>
          <p:nvPr>
            <p:custDataLst>
              <p:tags r:id="rId14"/>
            </p:custDataLst>
          </p:nvPr>
        </p:nvSpPr>
        <p:spPr>
          <a:xfrm>
            <a:off x="3734591" y="5497444"/>
            <a:ext cx="329731" cy="329731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dk1">
              <a:lumMod val="85000"/>
              <a:lumOff val="15000"/>
            </a:schemeClr>
          </a:solidFill>
          <a:ln w="12700">
            <a:solidFill>
              <a:schemeClr val="accent4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20000"/>
              </a:lnSpc>
              <a:defRPr sz="3000" b="0">
                <a:solidFill>
                  <a:srgbClr val="EBEBEB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 flipH="1">
            <a:off x="4571264" y="5274476"/>
            <a:ext cx="4051186" cy="86790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评估结果应用：根据评估结果调整培训内容和方法，提高培训效果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施工现场用电安全管理</a:t>
            </a:r>
          </a:p>
        </p:txBody>
      </p:sp>
      <p:sp>
        <p:nvSpPr>
          <p:cNvPr id="6" name="文本占位符 5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</a:rPr>
              <a:t>4</a:t>
            </a:r>
            <a:endParaRPr lang="zh-CN" altLang="en-US">
              <a:ln>
                <a:solidFill>
                  <a:schemeClr val="accent1">
                    <a:alpha val="60000"/>
                  </a:schemeClr>
                </a:solidFill>
              </a:ln>
              <a:noFill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安全管理制度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7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8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建立施工现场用电安全管理制度，明确各级管理人员的职责和权限</a:t>
            </a: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3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制定施工现场用电安全操作规程，确保施工人员按照规程操作</a:t>
            </a: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18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定期对施工现场用电设施进行检查和维护，确保用电安全</a:t>
            </a:r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1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3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对施工人员进行用电安全培训，提高安全意识和操作技能</a:t>
            </a: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5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26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28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建立施工现场用电安全事故应急预案，确保事故发生后能够及时处理和救援</a:t>
            </a: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安全检查及整改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4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定期进行安全检查，确保施工现场用电安全</a:t>
            </a: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发现安全隐患及时整改，确保施工现场用电安全</a:t>
            </a: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加强安全培训，提高施工人员安全意识</a:t>
            </a: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建立安全责任制，明确安全责任，确保施工现场用电安全</a:t>
            </a: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安全责任及奖惩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>
            <p:custDataLst>
              <p:tags r:id="rId4"/>
            </p:custDataLst>
          </p:nvPr>
        </p:nvSpPr>
        <p:spPr>
          <a:xfrm rot="1805303" flipH="1">
            <a:off x="2086445" y="2165632"/>
            <a:ext cx="992444" cy="85522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1305927" y="1725742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810743" y="2089191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明确各级管理人员的安全责任，确保施工现场用电安全</a:t>
            </a:r>
          </a:p>
        </p:txBody>
      </p:sp>
      <p:sp>
        <p:nvSpPr>
          <p:cNvPr id="16" name="等腰三角形 15"/>
          <p:cNvSpPr/>
          <p:nvPr>
            <p:custDataLst>
              <p:tags r:id="rId7"/>
            </p:custDataLst>
          </p:nvPr>
        </p:nvSpPr>
        <p:spPr>
          <a:xfrm rot="1805303" flipH="1">
            <a:off x="2086445" y="4699381"/>
            <a:ext cx="992444" cy="85522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8"/>
            </p:custDataLst>
          </p:nvPr>
        </p:nvSpPr>
        <p:spPr>
          <a:xfrm>
            <a:off x="1305927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2810743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对违反安全规定的员工进行处罚，以示警告</a:t>
            </a:r>
          </a:p>
        </p:txBody>
      </p:sp>
      <p:sp>
        <p:nvSpPr>
          <p:cNvPr id="26" name="等腰三角形 25"/>
          <p:cNvSpPr/>
          <p:nvPr>
            <p:custDataLst>
              <p:tags r:id="rId10"/>
            </p:custDataLst>
          </p:nvPr>
        </p:nvSpPr>
        <p:spPr>
          <a:xfrm rot="1805303" flipH="1">
            <a:off x="7180839" y="2167273"/>
            <a:ext cx="992444" cy="855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11"/>
            </p:custDataLst>
          </p:nvPr>
        </p:nvSpPr>
        <p:spPr>
          <a:xfrm>
            <a:off x="6400321" y="1727383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7905137" y="2090834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建立完善的奖惩制度，对安全表现突出的员工进行奖励</a:t>
            </a:r>
          </a:p>
        </p:txBody>
      </p:sp>
      <p:sp>
        <p:nvSpPr>
          <p:cNvPr id="31" name="等腰三角形 30"/>
          <p:cNvSpPr/>
          <p:nvPr>
            <p:custDataLst>
              <p:tags r:id="rId13"/>
            </p:custDataLst>
          </p:nvPr>
        </p:nvSpPr>
        <p:spPr>
          <a:xfrm rot="1805303" flipH="1">
            <a:off x="7180839" y="4699381"/>
            <a:ext cx="992444" cy="85522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4"/>
            </p:custDataLst>
          </p:nvPr>
        </p:nvSpPr>
        <p:spPr>
          <a:xfrm>
            <a:off x="6400321" y="4259490"/>
            <a:ext cx="1319475" cy="1519295"/>
          </a:xfrm>
          <a:custGeom>
            <a:gdLst>
              <a:gd name="connsiteX0" fmla="*/ 724 w 1030516"/>
              <a:gd name="connsiteY0" fmla="*/ 0 h 1186577"/>
              <a:gd name="connsiteX1" fmla="*/ 1030516 w 1030516"/>
              <a:gd name="connsiteY1" fmla="*/ 589487 h 1186577"/>
              <a:gd name="connsiteX2" fmla="*/ 0 w 1030516"/>
              <a:gd name="connsiteY2" fmla="*/ 1186577 h 11865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</p:spPr>
        <p:txBody>
          <a:bodyPr rot="0" spcFirstLastPara="0" vertOverflow="overflow" horzOverflow="overflow" vert="horz" wrap="square" lIns="91440" tIns="45720" rIns="28800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32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0" name="矩形 29"/>
          <p:cNvSpPr/>
          <p:nvPr>
            <p:custDataLst>
              <p:tags r:id="rId15"/>
            </p:custDataLst>
          </p:nvPr>
        </p:nvSpPr>
        <p:spPr>
          <a:xfrm>
            <a:off x="7905137" y="4622940"/>
            <a:ext cx="2987978" cy="1272008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kern="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定期进行安全检查，确保施工现场用电安全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2"/>
                </a:solidFill>
              </a:rPr>
              <a:t>谢谢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5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29"/>
  <p:tag name="KSO_WM_TEMPLATE_THUMBS_INDEX" val="1、1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30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91.xml><?xml version="1.0" encoding="utf-8"?>
<p:tagLst xmlns:p="http://schemas.openxmlformats.org/presentationml/2006/main">
  <p:tag name="KSO_WM_BEAUTIFY_FLAG" val="#wm#"/>
  <p:tag name="KSO_WM_SLIDE_CONTENT_AREA" val="{&quot;left&quot;:&quot;97.3&quot;,&quot;top&quot;:&quot;83.85&quot;,&quot;width&quot;:&quot;538.4&quot;,&quot;height&quot;:&quot;312.95&quot;}"/>
  <p:tag name="KSO_WM_SLIDE_ID" val="custom2023030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  <p:tag name="KSO_WM_TEMPLATE_THUMBS_INDEX" val="1、11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309"/>
  <p:tag name="KSO_WM_TEMPLATE_MASTER_TYPE" val="1"/>
  <p:tag name="KSO_WM_TEMPLATE_SUBCATEGORY" val="17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06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31_3*m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31_3*m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31_3*m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05831_3*m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31_3*m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2_7"/>
  <p:tag name="KSO_WM_UNIT_INDEX" val="1_2_7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1_7"/>
  <p:tag name="KSO_WM_UNIT_INDEX" val="1_1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2_8"/>
  <p:tag name="KSO_WM_UNIT_INDEX" val="1_2_8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3_7"/>
  <p:tag name="KSO_WM_UNIT_INDEX" val="1_3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5831_3*m_h_i*1_4_7"/>
  <p:tag name="KSO_WM_UNIT_INDEX" val="1_4_7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4_8"/>
  <p:tag name="KSO_WM_UNIT_INDEX" val="1_4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31"/>
  <p:tag name="KSO_WM_UNIT_COMPATIBLE" val="0"/>
  <p:tag name="KSO_WM_UNIT_DIAGRAM_ISNUMVISUAL" val="0"/>
  <p:tag name="KSO_WM_UNIT_DIAGRAM_ISREFERUNIT" val="0"/>
  <p:tag name="KSO_WM_UNIT_HIGHLIGHT" val="0"/>
  <p:tag name="KSO_WM_UNIT_ID" val="diagram20205831_3*m_h_i*1_3_8"/>
  <p:tag name="KSO_WM_UNIT_INDEX" val="1_3_8"/>
  <p:tag name="KSO_WM_UNIT_LAYERLEVEL" val="1_1_1"/>
  <p:tag name="KSO_WM_UNIT_LINE_FILL_TYPE" val="2"/>
  <p:tag name="KSO_WM_UNIT_LINE_FORE_SCHEMECOLOR_INDEX" val="13"/>
  <p:tag name="KSO_WM_UNIT_LINE_FORE_SCHEMECOLOR_INDEX_BRIGHTNESS" val="0.5"/>
  <p:tag name="KSO_WM_UNIT_TYPE" val="m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5&quot;,&quot;maxSize&quot;:{&quot;size1&quot;:22.2},&quot;minSize&quot;:{&quot;size1&quot;:13.5},&quot;normalSize&quot;:{&quot;size1&quot;:13.5},&quot;subLayout&quot;:[{&quot;id&quot;:&quot;2023-09-09T20:12:05&quot;,&quot;margin&quot;:{&quot;bottom&quot;:0.025999998673796654,&quot;left&quot;:2.117000102996826,&quot;right&quot;:1.2699999809265137,&quot;top&quot;:0.4230000376701355},&quot;type&quot;:0},{&quot;id&quot;:&quot;2023-09-09T20:12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1*l_h_i*1_1_1"/>
  <p:tag name="KSO_WM_UNIT_INDEX" val="1_1_1"/>
  <p:tag name="KSO_WM_UNIT_LAYERLEVEL" val="1_1_1"/>
  <p:tag name="KSO_WM_UNIT_SUBTYPE" val="d"/>
  <p:tag name="KSO_WM_UNIT_TEXT_FILL_FORE_SCHEMECOLOR_INDEX_1" val="9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9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9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1*l_h_i*1_2_1"/>
  <p:tag name="KSO_WM_UNIT_INDEX" val="1_2_1"/>
  <p:tag name="KSO_WM_UNIT_LAYERLEVEL" val="1_1_1"/>
  <p:tag name="KSO_WM_UNIT_SUBTYPE" val="d"/>
  <p:tag name="KSO_WM_UNIT_TEXT_FILL_FORE_SCHEMECOLOR_INDEX_1" val="8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8"/>
  <p:tag name="KSO_WM_UNIT_TEXT_FILL_FORE_SCHEMECOLOR_INDEX_2_BRIGHTNESS" val="0"/>
  <p:tag name="KSO_WM_UNIT_TEXT_FILL_FORE_SCHEMECOLOR_INDEX_2_POS" val="0.34"/>
  <p:tag name="KSO_WM_UNIT_TEXT_FILL_FORE_SCHEMECOLOR_INDEX_2_TRANS" val="0"/>
  <p:tag name="KSO_WM_UNIT_TEXT_FILL_FORE_SCHEMECOLOR_INDEX_3" val="8"/>
  <p:tag name="KSO_WM_UNIT_TEXT_FILL_FORE_SCHEMECOLOR_INDEX_3_BRIGHTNESS" val="0"/>
  <p:tag name="KSO_WM_UNIT_TEXT_FILL_FORE_SCHEMECOLOR_INDEX_3_POS" val="0.67"/>
  <p:tag name="KSO_WM_UNIT_TEXT_FILL_FORE_SCHEMECOLOR_INDEX_3_TRANS" val="1"/>
  <p:tag name="KSO_WM_UNIT_TEXT_FILL_GRADIENT_ANGLE" val="90"/>
  <p:tag name="KSO_WM_UNIT_TEXT_FILL_GRADIENT_DIRECTION" val="1"/>
  <p:tag name="KSO_WM_UNIT_TEXT_FILL_GRADIENT_TYPE" val="0"/>
  <p:tag name="KSO_WM_UNIT_TEXT_FILL_TYPE" val="3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1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80"/>
  <p:tag name="KSO_WM_UNIT_COMPATIBLE" val="0"/>
  <p:tag name="KSO_WM_UNIT_DIAGRAM_ISNUMVISUAL" val="0"/>
  <p:tag name="KSO_WM_UNIT_DIAGRAM_ISREFERUNIT" val="0"/>
  <p:tag name="KSO_WM_UNIT_HIGHLIGHT" val="0"/>
  <p:tag name="KSO_WM_UNIT_ID" val="diagram20228780_1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3&quot;,&quot;maxSize&quot;:{&quot;size1&quot;:22.2},&quot;minSize&quot;:{&quot;size1&quot;:13.5},&quot;normalSize&quot;:{&quot;size1&quot;:13.5},&quot;subLayout&quot;:[{&quot;id&quot;:&quot;2023-09-09T20:12:03&quot;,&quot;margin&quot;:{&quot;bottom&quot;:0.025999998673796654,&quot;left&quot;:2.117000102996826,&quot;right&quot;:1.2699999809265137,&quot;top&quot;:0.4230000376701355},&quot;type&quot;:0},{&quot;id&quot;:&quot;2023-09-09T20:12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1_25"/>
  <p:tag name="KSO_WM_UNIT_INDEX" val="1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14"/>
  <p:tag name="KSO_WM_UNIT_INDEX" val="1_1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1_26"/>
  <p:tag name="KSO_WM_UNIT_INDEX" val="1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1_27"/>
  <p:tag name="KSO_WM_UNIT_INDEX" val="1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5*l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1_10"/>
  <p:tag name="KSO_WM_UNIT_INDEX" val="1_1_10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f*1_1_1"/>
  <p:tag name="KSO_WM_UNIT_INDEX" val="1_1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2_25"/>
  <p:tag name="KSO_WM_UNIT_INDEX" val="1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14"/>
  <p:tag name="KSO_WM_UNIT_INDEX" val="1_2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2_26"/>
  <p:tag name="KSO_WM_UNIT_INDEX" val="1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2_27"/>
  <p:tag name="KSO_WM_UNIT_INDEX" val="1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5*l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2_10"/>
  <p:tag name="KSO_WM_UNIT_INDEX" val="1_2_10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f*1_2_1"/>
  <p:tag name="KSO_WM_UNIT_INDEX" val="1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3_25"/>
  <p:tag name="KSO_WM_UNIT_INDEX" val="1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14"/>
  <p:tag name="KSO_WM_UNIT_INDEX" val="1_3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3_26"/>
  <p:tag name="KSO_WM_UNIT_INDEX" val="1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3_27"/>
  <p:tag name="KSO_WM_UNIT_INDEX" val="1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5*l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3_10"/>
  <p:tag name="KSO_WM_UNIT_INDEX" val="1_3_10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f*1_3_1"/>
  <p:tag name="KSO_WM_UNIT_INDEX" val="1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4_25"/>
  <p:tag name="KSO_WM_UNIT_INDEX" val="1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14"/>
  <p:tag name="KSO_WM_UNIT_INDEX" val="1_4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4_26"/>
  <p:tag name="KSO_WM_UNIT_INDEX" val="1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4_27"/>
  <p:tag name="KSO_WM_UNIT_INDEX" val="1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5*l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4_10"/>
  <p:tag name="KSO_WM_UNIT_INDEX" val="1_4_10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f*1_4_1"/>
  <p:tag name="KSO_WM_UNIT_INDEX" val="1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22"/>
  <p:tag name="KSO_WM_UNIT_INDEX" val="1_5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5_17"/>
  <p:tag name="KSO_WM_UNIT_INDEX" val="1_5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5_25"/>
  <p:tag name="KSO_WM_UNIT_INDEX" val="1_5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5_19"/>
  <p:tag name="KSO_WM_UNIT_INDEX" val="1_5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5_20"/>
  <p:tag name="KSO_WM_UNIT_INDEX" val="1_5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5_21"/>
  <p:tag name="KSO_WM_UNIT_INDEX" val="1_5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14"/>
  <p:tag name="KSO_WM_UNIT_INDEX" val="1_5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15"/>
  <p:tag name="KSO_WM_UNIT_INDEX" val="1_5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24"/>
  <p:tag name="KSO_WM_UNIT_INDEX" val="1_5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16"/>
  <p:tag name="KSO_WM_UNIT_INDEX" val="1_5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5_26"/>
  <p:tag name="KSO_WM_UNIT_INDEX" val="1_5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5_27"/>
  <p:tag name="KSO_WM_UNIT_INDEX" val="1_5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5_12"/>
  <p:tag name="KSO_WM_UNIT_INDEX" val="1_5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5_23"/>
  <p:tag name="KSO_WM_UNIT_INDEX" val="1_5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8"/>
  <p:tag name="KSO_WM_UNIT_INDEX" val="1_5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9"/>
  <p:tag name="KSO_WM_UNIT_INDEX" val="1_5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11"/>
  <p:tag name="KSO_WM_UNIT_INDEX" val="1_5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5_18"/>
  <p:tag name="KSO_WM_UNIT_INDEX" val="1_5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5*l_h_i*1_5_13"/>
  <p:tag name="KSO_WM_UNIT_INDEX" val="1_5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5_10"/>
  <p:tag name="KSO_WM_UNIT_INDEX" val="1_5_10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f*1_5_1"/>
  <p:tag name="KSO_WM_UNIT_INDEX" val="1_5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6"/>
  <p:tag name="KSO_WM_UNIT_INDEX" val="1_6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22"/>
  <p:tag name="KSO_WM_UNIT_INDEX" val="1_6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6_7"/>
  <p:tag name="KSO_WM_UNIT_INDEX" val="1_6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6_17"/>
  <p:tag name="KSO_WM_UNIT_INDEX" val="1_6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6_25"/>
  <p:tag name="KSO_WM_UNIT_INDEX" val="1_6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6_19"/>
  <p:tag name="KSO_WM_UNIT_INDEX" val="1_6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6_20"/>
  <p:tag name="KSO_WM_UNIT_INDEX" val="1_6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6_21"/>
  <p:tag name="KSO_WM_UNIT_INDEX" val="1_6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14"/>
  <p:tag name="KSO_WM_UNIT_INDEX" val="1_6_1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4"/>
  <p:tag name="KSO_WM_UNIT_INDEX" val="1_6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15"/>
  <p:tag name="KSO_WM_UNIT_INDEX" val="1_6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24"/>
  <p:tag name="KSO_WM_UNIT_INDEX" val="1_6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16"/>
  <p:tag name="KSO_WM_UNIT_INDEX" val="1_6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6_26"/>
  <p:tag name="KSO_WM_UNIT_INDEX" val="1_6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6_27"/>
  <p:tag name="KSO_WM_UNIT_INDEX" val="1_6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6_3"/>
  <p:tag name="KSO_WM_UNIT_INDEX" val="1_6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6_12"/>
  <p:tag name="KSO_WM_UNIT_INDEX" val="1_6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6_5"/>
  <p:tag name="KSO_WM_UNIT_INDEX" val="1_6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6_23"/>
  <p:tag name="KSO_WM_UNIT_INDEX" val="1_6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8"/>
  <p:tag name="KSO_WM_UNIT_INDEX" val="1_6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9"/>
  <p:tag name="KSO_WM_UNIT_INDEX" val="1_6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11"/>
  <p:tag name="KSO_WM_UNIT_INDEX" val="1_6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5*l_h_i*1_6_18"/>
  <p:tag name="KSO_WM_UNIT_INDEX" val="1_6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5*l_h_i*1_6_13"/>
  <p:tag name="KSO_WM_UNIT_INDEX" val="1_6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i*1_6_10"/>
  <p:tag name="KSO_WM_UNIT_INDEX" val="1_6_10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5*l_h_f*1_6_1"/>
  <p:tag name="KSO_WM_UNIT_INDEX" val="1_6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4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5},&quot;minSize&quot;:{&quot;size1&quot;:13.5},&quot;maxSize&quot;:{&quot;size1&quot;:22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17,&quot;top&quot;:0.423,&quot;right&quot;:1.27,&quot;bottom&quot;:0.026},&quot;marginOverLayout&quot;:{&quot;left&quot;:-0.035,&quot;top&quot;:-0.035,&quot;right&quot;:-0.035,&quot;bottom&quot;:-0.035},&quot;edge&quot;:{&quot;left&quot;:true,&quot;top&quot;:true,&quot;right&quot;:true,&quot;bottom&quot;:false},&quot;IsEmpty&quot;:false},{&quot;direction&quot;:0,&quot;horizontalAlign&quot;:-1,&quot;verticalAlign&quot;:-1,&quot;type&quot;:0,&quot;diagramDirection&quot;:0,&quot;canSetOverLayout&quot;:0,&quot;isOverLayout&quot;:0,&quot;margin&quot;:{&quot;left&quot;:1.279,&quot;top&quot;:0.397,&quot;right&quot;:1.261,&quot;bottom&quot;:0.847},&quot;marginOverLayout&quot;:{&quot;left&quot;:-0.035,&quot;top&quot;:-0.035,&quot;right&quot;:-0.035,&quot;bottom&quot;:-0.035},&quot;edge&quot;:{&quot;left&quot;:true,&quot;top&quot;:false,&quot;right&quot;:true,&quot;bottom&quot;:true},&quot;IsEmpty&quot;:false}],&quot;IsEmpty&quot;:false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425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16431_1*q_i*1_1"/>
  <p:tag name="KSO_WM_UNIT_INDEX" val="1_1"/>
  <p:tag name="KSO_WM_UNIT_LAYERLEVEL" val="1_1"/>
  <p:tag name="KSO_WM_UNIT_SHADOW_SCHEMECOLOR_INDEX" val="13"/>
  <p:tag name="KSO_WM_UNIT_SHADOW_SCHEMECOLOR_INDEX_BRIGHTNESS" val="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q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31_1*q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31_1*q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31_1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31_1*q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HIGHLIGHT" val="0"/>
  <p:tag name="KSO_WM_UNIT_ID" val="diagram20216431_1*q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16431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6431_1*q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5&quot;,&quot;maxSize&quot;:{&quot;size1&quot;:22.2},&quot;minSize&quot;:{&quot;size1&quot;:13.5},&quot;normalSize&quot;:{&quot;size1&quot;:13.5},&quot;subLayout&quot;:[{&quot;id&quot;:&quot;2023-09-09T20:12:05&quot;,&quot;margin&quot;:{&quot;bottom&quot;:0.025999998673796654,&quot;left&quot;:2.117000102996826,&quot;right&quot;:1.2699999809265137,&quot;top&quot;:0.4230000376701355},&quot;type&quot;:0},{&quot;id&quot;:&quot;2023-09-09T20:12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69_3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45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458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59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69_3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460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461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62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69_3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46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464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65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69_3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46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46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4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4&quot;,&quot;maxSize&quot;:{&quot;size1&quot;:22.2},&quot;minSize&quot;:{&quot;size1&quot;:13.5},&quot;normalSize&quot;:{&quot;size1&quot;:13.5},&quot;subLayout&quot;:[{&quot;id&quot;:&quot;2023-09-09T20:12:04&quot;,&quot;margin&quot;:{&quot;bottom&quot;:0.025999998673796654,&quot;left&quot;:2.117000102996826,&quot;right&quot;:1.2699999809265137,&quot;top&quot;:0.4230000376701355},&quot;type&quot;:0},{&quot;id&quot;:&quot;2023-09-09T20:12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1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9_7*l_h_i*1_1_1"/>
  <p:tag name="KSO_WM_UNIT_INDEX" val="1_1_1"/>
  <p:tag name="KSO_WM_UNIT_LAYERLEVEL" val="1_1_1"/>
  <p:tag name="KSO_WM_UNIT_TYPE" val="l_h_i"/>
  <p:tag name="KSO_WM_UNIT_USESOURCEFORMAT_APPLY" val="0"/>
  <p:tag name="KSO_WM_UNIT_VALUE" val="4"/>
</p:tagLst>
</file>

<file path=ppt/tags/tag472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1_1"/>
  <p:tag name="KSO_WM_UNIT_INDEX" val="1_1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73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4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29_7*l_h_i*1_2_1"/>
  <p:tag name="KSO_WM_UNIT_INDEX" val="1_2_1"/>
  <p:tag name="KSO_WM_UNIT_LAYERLEVEL" val="1_1_1"/>
  <p:tag name="KSO_WM_UNIT_TYPE" val="l_h_i"/>
  <p:tag name="KSO_WM_UNIT_USESOURCEFORMAT_APPLY" val="0"/>
  <p:tag name="KSO_WM_UNIT_VALUE" val="4"/>
</p:tagLst>
</file>

<file path=ppt/tags/tag475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2_1"/>
  <p:tag name="KSO_WM_UNIT_INDEX" val="1_2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76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77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9_7*l_h_i*1_3_1"/>
  <p:tag name="KSO_WM_UNIT_INDEX" val="1_3_1"/>
  <p:tag name="KSO_WM_UNIT_LAYERLEVEL" val="1_1_1"/>
  <p:tag name="KSO_WM_UNIT_TYPE" val="l_h_i"/>
  <p:tag name="KSO_WM_UNIT_USESOURCEFORMAT_APPLY" val="0"/>
  <p:tag name="KSO_WM_UNIT_VALUE" val="4"/>
</p:tagLst>
</file>

<file path=ppt/tags/tag478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3_1"/>
  <p:tag name="KSO_WM_UNIT_INDEX" val="1_3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79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0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29_7*l_h_i*1_4_1"/>
  <p:tag name="KSO_WM_UNIT_INDEX" val="1_4_1"/>
  <p:tag name="KSO_WM_UNIT_LAYERLEVEL" val="1_1_1"/>
  <p:tag name="KSO_WM_UNIT_TYPE" val="l_h_i"/>
  <p:tag name="KSO_WM_UNIT_USESOURCEFORMAT_APPLY" val="0"/>
  <p:tag name="KSO_WM_UNIT_VALUE" val="4"/>
</p:tagLst>
</file>

<file path=ppt/tags/tag481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4_1"/>
  <p:tag name="KSO_WM_UNIT_INDEX" val="1_4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82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3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129_7*l_h_i*1_5_1"/>
  <p:tag name="KSO_WM_UNIT_INDEX" val="1_5_1"/>
  <p:tag name="KSO_WM_UNIT_LAYERLEVEL" val="1_1_1"/>
  <p:tag name="KSO_WM_UNIT_TYPE" val="l_h_i"/>
  <p:tag name="KSO_WM_UNIT_USESOURCEFORMAT_APPLY" val="0"/>
  <p:tag name="KSO_WM_UNIT_VALUE" val="4"/>
</p:tagLst>
</file>

<file path=ppt/tags/tag484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5_1"/>
  <p:tag name="KSO_WM_UNIT_INDEX" val="1_5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85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6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129_7*l_h_i*1_6_1"/>
  <p:tag name="KSO_WM_UNIT_INDEX" val="1_6_1"/>
  <p:tag name="KSO_WM_UNIT_LAYERLEVEL" val="1_1_1"/>
  <p:tag name="KSO_WM_UNIT_TYPE" val="l_h_i"/>
  <p:tag name="KSO_WM_UNIT_USESOURCEFORMAT_APPLY" val="0"/>
  <p:tag name="KSO_WM_UNIT_VALUE" val="4"/>
</p:tagLst>
</file>

<file path=ppt/tags/tag487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6_1"/>
  <p:tag name="KSO_WM_UNIT_INDEX" val="1_6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88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89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9_7*l_h_i*1_7_1"/>
  <p:tag name="KSO_WM_UNIT_INDEX" val="1_7_1"/>
  <p:tag name="KSO_WM_UNIT_LAYERLEVEL" val="1_1_1"/>
  <p:tag name="KSO_WM_UNIT_TYPE" val="l_h_i"/>
  <p:tag name="KSO_WM_UNIT_USESOURCEFORMAT_APPLY" val="0"/>
  <p:tag name="KSO_WM_UNIT_VALUE" val="4"/>
</p:tagLst>
</file>

<file path=ppt/tags/tag490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7_1"/>
  <p:tag name="KSO_WM_UNIT_INDEX" val="1_7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91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7_2"/>
  <p:tag name="KSO_WM_UNIT_INDEX" val="1_7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2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29_7*l_h_i*1_8_1"/>
  <p:tag name="KSO_WM_UNIT_INDEX" val="1_8_1"/>
  <p:tag name="KSO_WM_UNIT_LAYERLEVEL" val="1_1_1"/>
  <p:tag name="KSO_WM_UNIT_TYPE" val="l_h_i"/>
  <p:tag name="KSO_WM_UNIT_USESOURCEFORMAT_APPLY" val="0"/>
  <p:tag name="KSO_WM_UNIT_VALUE" val="4"/>
</p:tagLst>
</file>

<file path=ppt/tags/tag493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f*1_8_1"/>
  <p:tag name="KSO_WM_UNIT_INDEX" val="1_8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94.xml><?xml version="1.0" encoding="utf-8"?>
<p:tagLst xmlns:p="http://schemas.openxmlformats.org/presentationml/2006/main">
  <p:tag name="KSO_WM_ASSEMBLE_CHIP_INDEX" val="87ef87575b304f4e8af9a5de6f547598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7*l_h_i*1_8_2"/>
  <p:tag name="KSO_WM_UNIT_INDEX" val="1_8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9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6&quot;,&quot;maxSize&quot;:{&quot;size1&quot;:22.2},&quot;minSize&quot;:{&quot;size1&quot;:13.5},&quot;normalSize&quot;:{&quot;size1&quot;:13.5},&quot;subLayout&quot;:[{&quot;id&quot;:&quot;2023-09-09T20:12:06&quot;,&quot;margin&quot;:{&quot;bottom&quot;:0.025999998673796654,&quot;left&quot;:2.117000102996826,&quot;right&quot;:1.2699999809265137,&quot;top&quot;:0.4230000376701355},&quot;type&quot;:0},{&quot;id&quot;:&quot;2023-09-09T20:12:0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498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4&quot;,&quot;maxSize&quot;:{&quot;size1&quot;:22.2},&quot;minSize&quot;:{&quot;size1&quot;:13.5},&quot;normalSize&quot;:{&quot;size1&quot;:13.5},&quot;subLayout&quot;:[{&quot;id&quot;:&quot;2023-09-09T20:12:04&quot;,&quot;margin&quot;:{&quot;bottom&quot;:0.025999998673796654,&quot;left&quot;:2.117000102996826,&quot;right&quot;:1.2699999809265137,&quot;top&quot;:0.4230000376701355},&quot;type&quot;:0},{&quot;id&quot;:&quot;2023-09-09T20:12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1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1_2"/>
  <p:tag name="KSO_WM_UNIT_INDEX" val="1_1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1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14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15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2_2"/>
  <p:tag name="KSO_WM_UNIT_INDEX" val="1_2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16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17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18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3_2"/>
  <p:tag name="KSO_WM_UNIT_INDEX" val="1_3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19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20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21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398_3*l_h_i*1_4_2"/>
  <p:tag name="KSO_WM_UNIT_INDEX" val="1_4_2"/>
  <p:tag name="KSO_WM_UNIT_LAYERLEVEL" val="1_1_1"/>
  <p:tag name="KSO_WM_UNIT_NOCLEAR" val="0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84"/>
</p:tagLst>
</file>

<file path=ppt/tags/tag522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9398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4"/>
</p:tagLst>
</file>

<file path=ppt/tags/tag523.xml><?xml version="1.0" encoding="utf-8"?>
<p:tagLst xmlns:p="http://schemas.openxmlformats.org/presentationml/2006/main">
  <p:tag name="KSO_WM_ASSEMBLE_CHIP_INDEX" val="cd581b7f8041417a8ba00105acdf79c6"/>
  <p:tag name="KSO_WM_BEAUTIFY_FLAG" val="#wm#"/>
  <p:tag name="KSO_WM_CHIP_GROUPID" val="60bed3004737e0f4c1ebe899"/>
  <p:tag name="KSO_WM_CHIP_XID" val="60bed3004737e0f4c1ebe89a"/>
  <p:tag name="KSO_WM_DIAGRAM_GROUP_CODE" val="l1-1"/>
  <p:tag name="KSO_WM_TAG_VERSION" val="1.0"/>
  <p:tag name="KSO_WM_TEMPLATE_CATEGORY" val="diagram"/>
  <p:tag name="KSO_WM_TEMPLATE_INDEX" val="20219398"/>
  <p:tag name="KSO_WM_UNIT_COMPATIBLE" val="0"/>
  <p:tag name="KSO_WM_UNIT_DIAGRAM_ISNUMVISUAL" val="0"/>
  <p:tag name="KSO_WM_UNIT_DIAGRAM_ISREFERUNIT" val="0"/>
  <p:tag name="KSO_WM_UNIT_HIGHLIGHT" val="0"/>
  <p:tag name="KSO_WM_UNIT_ID" val="diagram20219398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8"/>
</p:tagLst>
</file>

<file path=ppt/tags/tag52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5&quot;,&quot;maxSize&quot;:{&quot;size1&quot;:22.2},&quot;minSize&quot;:{&quot;size1&quot;:13.5},&quot;normalSize&quot;:{&quot;size1&quot;:13.5},&quot;subLayout&quot;:[{&quot;id&quot;:&quot;2023-09-09T20:12:05&quot;,&quot;margin&quot;:{&quot;bottom&quot;:0.025999998673796654,&quot;left&quot;:2.117000102996826,&quot;right&quot;:1.2699999809265137,&quot;top&quot;:0.4230000376701355},&quot;type&quot;:0},{&quot;id&quot;:&quot;2023-09-09T20:12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2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KSO_WM_UNIT_VALUE" val="0"/>
</p:tagLst>
</file>

<file path=ppt/tags/tag529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530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31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0"/>
  <p:tag name="KSO_WM_UNIT_VALUE" val="0"/>
</p:tagLst>
</file>

<file path=ppt/tags/tag532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533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34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0"/>
  <p:tag name="KSO_WM_UNIT_VALUE" val="0"/>
</p:tagLst>
</file>

<file path=ppt/tags/tag535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536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19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537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diagram2021919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0"/>
  <p:tag name="KSO_WM_UNIT_VALUE" val="0"/>
</p:tagLst>
</file>

<file path=ppt/tags/tag538.xml><?xml version="1.0" encoding="utf-8"?>
<p:tagLst xmlns:p="http://schemas.openxmlformats.org/presentationml/2006/main">
  <p:tag name="KSO_WM_ASSEMBLE_CHIP_INDEX" val="b6eb0b8731c64f41a4208d4ca88effea"/>
  <p:tag name="KSO_WM_BEAUTIFY_FLAG" val="#wm#"/>
  <p:tag name="KSO_WM_CHIP_GROUPID" val="60b9ded2d573a1aeab43bc99"/>
  <p:tag name="KSO_WM_CHIP_XID" val="60b9ded2d573a1aeab43bc9a"/>
  <p:tag name="KSO_WM_DIAGRAM_GROUP_CODE" val="l1-1"/>
  <p:tag name="KSO_WM_TAG_VERSION" val="1.0"/>
  <p:tag name="KSO_WM_TEMPLATE_CATEGORY" val="diagram"/>
  <p:tag name="KSO_WM_TEMPLATE_INDEX" val="20219192"/>
  <p:tag name="KSO_WM_UNIT_COMPATIBLE" val="0"/>
  <p:tag name="KSO_WM_UNIT_DIAGRAM_ISNUMVISUAL" val="0"/>
  <p:tag name="KSO_WM_UNIT_DIAGRAM_ISREFERUNIT" val="0"/>
  <p:tag name="KSO_WM_UNIT_HIGHLIGHT" val="0"/>
  <p:tag name="KSO_WM_UNIT_ID" val="diagram20219192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5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5&quot;,&quot;maxSize&quot;:{&quot;size1&quot;:22.2},&quot;minSize&quot;:{&quot;size1&quot;:13.5},&quot;normalSize&quot;:{&quot;size1&quot;:13.5},&quot;subLayout&quot;:[{&quot;id&quot;:&quot;2023-09-09T20:12:05&quot;,&quot;margin&quot;:{&quot;bottom&quot;:0.025999998673796654,&quot;left&quot;:2.117000102996826,&quot;right&quot;:1.2699999809265137,&quot;top&quot;:0.4230000376701355},&quot;type&quot;:0},{&quot;id&quot;:&quot;2023-09-09T20:12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9*e*1"/>
  <p:tag name="KSO_WM_UNIT_INDEX" val="1"/>
  <p:tag name="KSO_WM_UNIT_LAYERLEVEL" val="1"/>
  <p:tag name="KSO_WM_UNIT_NOCLEAR" val="0"/>
  <p:tag name="KSO_WM_UNIT_PRESET_TEXT" val="PART ONE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542.xml><?xml version="1.0" encoding="utf-8"?>
<p:tagLst xmlns:p="http://schemas.openxmlformats.org/presentationml/2006/main">
  <p:tag name="KSO_WM_BEAUTIFY_FLAG" val="#wm#"/>
  <p:tag name="KSO_WM_SLIDE_CONTENT_AREA" val="{&quot;left&quot;:&quot;97.3&quot;,&quot;top&quot;:&quot;156.75&quot;,&quot;width&quot;:&quot;538.4&quot;,&quot;height&quot;:&quot;312.95&quot;}"/>
  <p:tag name="KSO_WM_SLIDE_ID" val="custom20230309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4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54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54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4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4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550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551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552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53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54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55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55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55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5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5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560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561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562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3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64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565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8"/>
</p:tagLst>
</file>

<file path=ppt/tags/tag566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2"/>
</p:tagLst>
</file>

<file path=ppt/tags/tag567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4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68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69.xml><?xml version="1.0" encoding="utf-8"?>
<p:tagLst xmlns:p="http://schemas.openxmlformats.org/presentationml/2006/main">
  <p:tag name="KSO_WM_ASSEMBLE_CHIP_INDEX" val="fdbfa0f10a8b448bb824c9ae98a42836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4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5"/>
</p:tagLst>
</file>

<file path=ppt/tags/tag5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5&quot;,&quot;maxSize&quot;:{&quot;size1&quot;:22.2},&quot;minSize&quot;:{&quot;size1&quot;:13.5},&quot;normalSize&quot;:{&quot;size1&quot;:13.5},&quot;subLayout&quot;:[{&quot;id&quot;:&quot;2023-09-09T20:12:05&quot;,&quot;margin&quot;:{&quot;bottom&quot;:0.025999998673796654,&quot;left&quot;:2.117000102996826,&quot;right&quot;:1.2699999809265137,&quot;top&quot;:0.4230000376701355},&quot;type&quot;:0},{&quot;id&quot;:&quot;2023-09-09T20:12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73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7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5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76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78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79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30"/>
</p:tagLst>
</file>

<file path=ppt/tags/tag58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58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4&quot;,&quot;maxSize&quot;:{&quot;size1&quot;:22.2},&quot;minSize&quot;:{&quot;size1&quot;:13.5},&quot;normalSize&quot;:{&quot;size1&quot;:13.5},&quot;subLayout&quot;:[{&quot;id&quot;:&quot;2023-09-09T20:12:04&quot;,&quot;margin&quot;:{&quot;bottom&quot;:0.025999998673796654,&quot;left&quot;:2.117000102996826,&quot;right&quot;:1.2699999809265137,&quot;top&quot;:0.4230000376701355},&quot;type&quot;:0},{&quot;id&quot;:&quot;2023-09-09T20:12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160442_3*m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160442_3*m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160442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160442_3*m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6"/>
  <p:tag name="KSO_WM_UNIT_FILL_TYPE" val="1"/>
  <p:tag name="KSO_WM_UNIT_HIGHLIGHT" val="0"/>
  <p:tag name="KSO_WM_UNIT_ID" val="diagram160442_3*m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160442_3*m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6"/>
  <p:tag name="KSO_WM_UNIT_FILL_TYPE" val="1"/>
  <p:tag name="KSO_WM_UNIT_HIGHLIGHT" val="0"/>
  <p:tag name="KSO_WM_UNIT_ID" val="diagram160442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160442_3*m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5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160442"/>
  <p:tag name="KSO_WM_UNIT_COMPATIBLE" val="0"/>
  <p:tag name="KSO_WM_UNIT_DIAGRAM_ISNUMVISUAL" val="0"/>
  <p:tag name="KSO_WM_UNIT_DIAGRAM_ISREFERUNIT" val="0"/>
  <p:tag name="KSO_WM_UNIT_HIGHLIGHT" val="0"/>
  <p:tag name="KSO_WM_UNIT_ID" val="diagram160442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</p:tagLst>
</file>

<file path=ppt/tags/tag59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0:12:04&quot;,&quot;maxSize&quot;:{&quot;size1&quot;:22.2},&quot;minSize&quot;:{&quot;size1&quot;:13.5},&quot;normalSize&quot;:{&quot;size1&quot;:13.5},&quot;subLayout&quot;:[{&quot;id&quot;:&quot;2023-09-09T20:12:04&quot;,&quot;margin&quot;:{&quot;bottom&quot;:0.025999998673796654,&quot;left&quot;:2.117000102996826,&quot;right&quot;:1.2699999809265137,&quot;top&quot;:0.4230000376701355},&quot;type&quot;:0},{&quot;id&quot;:&quot;2023-09-09T20:12:0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309"/>
  <p:tag name="KSO_WM_TEMPLATE_MASTER_TYPE" val="0"/>
  <p:tag name="KSO_WM_TEMPLATE_SUBCATEGORY" val="25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9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6"/>
  <p:tag name="KSO_WM_UNIT_TEXT_FILL_FORE_SCHEMECOLOR_INDEX_BRIGHTNESS" val="0"/>
  <p:tag name="KSO_WM_UNIT_TEXT_FILL_TYPE" val="1"/>
  <p:tag name="KSO_WM_UNIT_TYPE" val="a"/>
  <p:tag name="KSO_WM_UNIT_VALUE" val="10"/>
</p:tagLst>
</file>

<file path=ppt/tags/tag598.xml><?xml version="1.0" encoding="utf-8"?>
<p:tagLst xmlns:p="http://schemas.openxmlformats.org/presentationml/2006/main">
  <p:tag name="KSO_WM_BEAUTIFY_FLAG" val="#wm#"/>
  <p:tag name="KSO_WM_SLIDE_CONTENT_AREA" val="{&quot;left&quot;:&quot;94.25&quot;,&quot;top&quot;:&quot;83.55&quot;,&quot;width&quot;:&quot;538.4&quot;,&quot;height&quot;:&quot;312.95&quot;}"/>
  <p:tag name="KSO_WM_SLIDE_ID" val="custom20230309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9"/>
  <p:tag name="KSO_WM_TEMPLATE_MASTER_TYPE" val="1"/>
  <p:tag name="KSO_WM_TEMPLATE_SUBCATEGORY" val="0"/>
</p:tagLst>
</file>

<file path=ppt/tags/tag599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9">
      <a:dk1>
        <a:srgbClr val="000000"/>
      </a:dk1>
      <a:lt1>
        <a:srgbClr val="FFFFFF"/>
      </a:lt1>
      <a:dk2>
        <a:srgbClr val="7DCAFF"/>
      </a:dk2>
      <a:lt2>
        <a:srgbClr val="CCEAFF"/>
      </a:lt2>
      <a:accent1>
        <a:srgbClr val="005EF6"/>
      </a:accent1>
      <a:accent2>
        <a:srgbClr val="0874E8"/>
      </a:accent2>
      <a:accent3>
        <a:srgbClr val="108ADA"/>
      </a:accent3>
      <a:accent4>
        <a:srgbClr val="179FCC"/>
      </a:accent4>
      <a:accent5>
        <a:srgbClr val="1FB5BE"/>
      </a:accent5>
      <a:accent6>
        <a:srgbClr val="27CBB0"/>
      </a:accent6>
      <a:hlink>
        <a:srgbClr val="0563C1"/>
      </a:hlink>
      <a:folHlink>
        <a:srgbClr val="954F72"/>
      </a:folHlink>
    </a:clrScheme>
    <a:fontScheme name="自定义 122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chemeClr val="accent2">
              <a:alpha val="10000"/>
            </a:scheme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130</Paragraphs>
  <Slides>19</Slides>
  <Notes>7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确保施工现场施工用电安全</vt:lpstr>
      <vt:lpstr>Slide 2</vt:lpstr>
      <vt:lpstr>施工现场用电安全</vt:lpstr>
      <vt:lpstr>Slide 4</vt:lpstr>
      <vt:lpstr>Slide 5</vt:lpstr>
      <vt:lpstr>Slide 6</vt:lpstr>
      <vt:lpstr>施工用电设备管理</vt:lpstr>
      <vt:lpstr>Slide 8</vt:lpstr>
      <vt:lpstr>Slide 9</vt:lpstr>
      <vt:lpstr>Slide 10</vt:lpstr>
      <vt:lpstr>施工现场用电安全培训</vt:lpstr>
      <vt:lpstr>Slide 12</vt:lpstr>
      <vt:lpstr>Slide 13</vt:lpstr>
      <vt:lpstr>Slide 14</vt:lpstr>
      <vt:lpstr>施工现场用电安全管理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2023-09-11T04:39:44Z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65553F6C4A6E457890248B32318D8CBA_11</vt:lpwstr>
  </property>
  <property fmtid="{D5CDD505-2E9C-101B-9397-08002B2CF9AE}" pid="3" name="KSOProductBuildVer">
    <vt:lpwstr>2052-12.1.0.15374</vt:lpwstr>
  </property>
</Properties>
</file>