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4698" r:id="rId1"/>
    <p:sldMasterId id="2147494735" r:id="rId2"/>
  </p:sldMasterIdLst>
  <p:notesMasterIdLst>
    <p:notesMasterId r:id="rId3"/>
  </p:notesMasterIdLst>
  <p:sldIdLst>
    <p:sldId id="5485" r:id="rId4"/>
    <p:sldId id="5489" r:id="rId5"/>
    <p:sldId id="5492" r:id="rId6"/>
    <p:sldId id="5495" r:id="rId7"/>
    <p:sldId id="5498" r:id="rId8"/>
    <p:sldId id="5501" r:id="rId9"/>
    <p:sldId id="5504" r:id="rId10"/>
    <p:sldId id="5507" r:id="rId11"/>
    <p:sldId id="5510" r:id="rId12"/>
    <p:sldId id="5513" r:id="rId13"/>
    <p:sldId id="5516" r:id="rId14"/>
    <p:sldId id="5519" r:id="rId15"/>
    <p:sldId id="5522" r:id="rId16"/>
    <p:sldId id="5525" r:id="rId17"/>
    <p:sldId id="5528" r:id="rId18"/>
    <p:sldId id="5531" r:id="rId19"/>
    <p:sldId id="5534" r:id="rId20"/>
    <p:sldId id="5537" r:id="rId21"/>
    <p:sldId id="5540" r:id="rId22"/>
    <p:sldId id="5543" r:id="rId23"/>
    <p:sldId id="5546" r:id="rId24"/>
    <p:sldId id="5549" r:id="rId25"/>
    <p:sldId id="5552" r:id="rId26"/>
    <p:sldId id="5555" r:id="rId27"/>
    <p:sldId id="5558" r:id="rId28"/>
    <p:sldId id="5561" r:id="rId29"/>
    <p:sldId id="5564" r:id="rId30"/>
    <p:sldId id="5567" r:id="rId31"/>
    <p:sldId id="5570" r:id="rId32"/>
    <p:sldId id="5573" r:id="rId33"/>
    <p:sldId id="5576" r:id="rId34"/>
    <p:sldId id="5579"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1" name="幻灯片图像占位符 1"/>
          <p:cNvSpPr>
            <a:spLocks noChangeAspect="1" noRot="1" noGrp="1"/>
          </p:cNvSpPr>
          <p:nvPr>
            <p:ph type="sldImg" idx="2"/>
          </p:nvPr>
        </p:nvSpPr>
        <p:spPr/>
      </p:sp>
      <p:sp>
        <p:nvSpPr>
          <p:cNvPr id="1048673"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image" Target="../media/image2.png"/><Relationship Id="rId15" Type="http://schemas.openxmlformats.org/officeDocument/2006/relationships/tags" Target="../tags/tag13.xml"/><Relationship Id="rId16" Type="http://schemas.openxmlformats.org/officeDocument/2006/relationships/image" Target="../media/image3.png"/><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tags" Target="../tags/tag20.xml"/><Relationship Id="rId3" Type="http://schemas.openxmlformats.org/officeDocument/2006/relationships/tags" Target="../tags/tag21.xml"/><Relationship Id="rId4" Type="http://schemas.openxmlformats.org/officeDocument/2006/relationships/tags" Target="../tags/tag22.xml"/><Relationship Id="rId5" Type="http://schemas.openxmlformats.org/officeDocument/2006/relationships/tags" Target="../tags/tag23.xml"/><Relationship Id="rId6" Type="http://schemas.openxmlformats.org/officeDocument/2006/relationships/tags" Target="../tags/tag24.xml"/><Relationship Id="rId7" Type="http://schemas.openxmlformats.org/officeDocument/2006/relationships/tags" Target="../tags/tag25.xml"/><Relationship Id="rId8" Type="http://schemas.openxmlformats.org/officeDocument/2006/relationships/image" Target="../media/image4.png"/><Relationship Id="rId9" Type="http://schemas.openxmlformats.org/officeDocument/2006/relationships/tags" Target="../tags/tag26.xml"/><Relationship Id="rId10" Type="http://schemas.openxmlformats.org/officeDocument/2006/relationships/image" Target="../media/image5.png"/><Relationship Id="rId11" Type="http://schemas.openxmlformats.org/officeDocument/2006/relationships/tags" Target="../tags/tag27.xml"/><Relationship Id="rId12" Type="http://schemas.openxmlformats.org/officeDocument/2006/relationships/image" Target="../media/image6.png"/><Relationship Id="rId13" Type="http://schemas.openxmlformats.org/officeDocument/2006/relationships/tags" Target="../tags/tag28.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image" Target="../media/image1.png"/><Relationship Id="rId12" Type="http://schemas.openxmlformats.org/officeDocument/2006/relationships/tags" Target="../tags/tag39.xml"/><Relationship Id="rId13" Type="http://schemas.openxmlformats.org/officeDocument/2006/relationships/image" Target="../media/image7.png"/><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image" Target="../media/image8.png"/><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image" Target="../media/image9.png"/><Relationship Id="rId14" Type="http://schemas.openxmlformats.org/officeDocument/2006/relationships/tags" Target="../tags/tag81.xml"/><Relationship Id="rId15" Type="http://schemas.openxmlformats.org/officeDocument/2006/relationships/image" Target="../media/image3.png"/><Relationship Id="rId16" Type="http://schemas.openxmlformats.org/officeDocument/2006/relationships/tags" Target="../tags/tag82.xml"/><Relationship Id="rId17" Type="http://schemas.openxmlformats.org/officeDocument/2006/relationships/image" Target="../media/image10.png"/><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2" name="矩形 38"/>
          <p:cNvSpPr/>
          <p:nvPr userDrawn="1">
            <p:custDataLst>
              <p:tags r:id="rId1"/>
            </p:custDataLst>
          </p:nvPr>
        </p:nvSpPr>
        <p:spPr>
          <a:xfrm>
            <a:off x="0" y="-1"/>
            <a:ext cx="12192000" cy="6858000"/>
          </a:xfrm>
          <a:prstGeom prst="rect"/>
          <a:gradFill>
            <a:gsLst>
              <a:gs pos="7000">
                <a:schemeClr val="bg1"/>
              </a:gs>
              <a:gs pos="4300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标题 1"/>
          <p:cNvSpPr>
            <a:spLocks noGrp="1"/>
          </p:cNvSpPr>
          <p:nvPr>
            <p:ph type="ctrTitle" hasCustomPrompt="1"/>
            <p:custDataLst>
              <p:tags r:id="rId2"/>
            </p:custDataLst>
          </p:nvPr>
        </p:nvSpPr>
        <p:spPr>
          <a:xfrm>
            <a:off x="838200" y="1626870"/>
            <a:ext cx="5160645" cy="2193290"/>
          </a:xfrm>
        </p:spPr>
        <p:txBody>
          <a:bodyPr anchor="b">
            <a:noAutofit/>
          </a:bodyPr>
          <a:lstStyle>
            <a:lvl1pPr algn="l">
              <a:lnSpc>
                <a:spcPct val="100000"/>
              </a:lnSpc>
              <a:defRPr sz="6600">
                <a:gradFill>
                  <a:gsLst>
                    <a:gs pos="71000">
                      <a:schemeClr val="accent1"/>
                    </a:gs>
                    <a:gs pos="100000">
                      <a:schemeClr val="accent1">
                        <a:lumMod val="60000"/>
                        <a:lumOff val="40000"/>
                      </a:schemeClr>
                    </a:gs>
                  </a:gsLst>
                  <a:lin ang="2700000" scaled="0"/>
                </a:gradFill>
              </a:defRPr>
            </a:lvl1pPr>
          </a:lstStyle>
          <a:p>
            <a:r>
              <a:rPr altLang="en-US" dirty="0" lang="zh-CN"/>
              <a:t>单击此处</a:t>
            </a:r>
            <a:br>
              <a:rPr altLang="en-US" dirty="0" lang="zh-CN"/>
            </a:br>
            <a:r>
              <a:rPr altLang="en-US" dirty="0" lang="zh-CN"/>
              <a:t>添加文档标题</a:t>
            </a:r>
            <a:endParaRPr altLang="en-US" dirty="0" lang="zh-CN"/>
          </a:p>
        </p:txBody>
      </p:sp>
      <p:sp>
        <p:nvSpPr>
          <p:cNvPr id="1048676" name="副标题 2"/>
          <p:cNvSpPr>
            <a:spLocks noGrp="1"/>
          </p:cNvSpPr>
          <p:nvPr>
            <p:ph type="subTitle" idx="1" hasCustomPrompt="1"/>
            <p:custDataLst>
              <p:tags r:id="rId3"/>
            </p:custDataLst>
          </p:nvPr>
        </p:nvSpPr>
        <p:spPr>
          <a:xfrm>
            <a:off x="838200" y="3963670"/>
            <a:ext cx="5160645" cy="566420"/>
          </a:xfrm>
        </p:spPr>
        <p:txBody>
          <a:bodyPr>
            <a:normAutofit/>
          </a:bodyPr>
          <a:lstStyle>
            <a:lvl1pPr algn="l" indent="0" marL="0">
              <a:lnSpc>
                <a:spcPct val="100000"/>
              </a:lnSpc>
              <a:buNone/>
              <a:defRPr sz="1800">
                <a:solidFill>
                  <a:schemeClr val="tx1">
                    <a:lumMod val="60000"/>
                    <a:lumOff val="4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单击此处添加文档副标题内容</a:t>
            </a:r>
            <a:endParaRPr altLang="en-US" dirty="0" lang="zh-CN"/>
          </a:p>
        </p:txBody>
      </p:sp>
      <p:sp>
        <p:nvSpPr>
          <p:cNvPr id="1048678" name="日期占位符 3"/>
          <p:cNvSpPr>
            <a:spLocks noGrp="1"/>
          </p:cNvSpPr>
          <p:nvPr>
            <p:ph type="dt" sz="half" idx="10"/>
            <p:custDataLst>
              <p:tags r:id="rId4"/>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5"/>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6"/>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txBox="1">
            <a:spLocks noGrp="1"/>
          </p:cNvSpPr>
          <p:nvPr>
            <p:ph type="body" sz="quarter" idx="13" hasCustomPrompt="1"/>
            <p:custDataLst>
              <p:tags r:id="rId7"/>
            </p:custDataLst>
          </p:nvPr>
        </p:nvSpPr>
        <p:spPr>
          <a:xfrm>
            <a:off x="845819" y="637985"/>
            <a:ext cx="2743199" cy="276860"/>
          </a:xfrm>
          <a:noFill/>
        </p:spPr>
        <p:txBody>
          <a:bodyPr anchor="t"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lumMod val="60000"/>
                    <a:lumOff val="40000"/>
                  </a:schemeClr>
                </a:solidFill>
                <a:latin typeface="+mn-lt"/>
                <a:ea typeface="+mn-ea"/>
                <a:cs typeface="+mn-cs"/>
              </a:defRPr>
            </a:lvl1pPr>
          </a:lstStyle>
          <a:p>
            <a:pPr lvl="0"/>
            <a:r>
              <a:rPr>
                <a:sym typeface="+mn-ea"/>
              </a:rPr>
              <a:t>公司名占位符</a:t>
            </a:r>
            <a:endParaRPr>
              <a:sym typeface="+mn-ea"/>
            </a:endParaRPr>
          </a:p>
        </p:txBody>
      </p:sp>
      <p:sp>
        <p:nvSpPr>
          <p:cNvPr id="1048686" name="文本占位符 23"/>
          <p:cNvSpPr>
            <a:spLocks noGrp="1"/>
          </p:cNvSpPr>
          <p:nvPr>
            <p:ph type="body" sz="quarter" idx="17" hasCustomPrompt="1"/>
            <p:custDataLst>
              <p:tags r:id="rId8"/>
            </p:custDataLst>
          </p:nvPr>
        </p:nvSpPr>
        <p:spPr>
          <a:xfrm>
            <a:off x="845820" y="4899660"/>
            <a:ext cx="2444115" cy="504190"/>
          </a:xfrm>
          <a:prstGeom prst="roundRect">
            <a:avLst>
              <a:gd name="adj" fmla="val 50000"/>
            </a:avLst>
          </a:prstGeom>
          <a:gradFill>
            <a:gsLst>
              <a:gs pos="67000">
                <a:schemeClr val="accent1"/>
              </a:gs>
              <a:gs pos="100000">
                <a:schemeClr val="accent1">
                  <a:lumMod val="60000"/>
                  <a:lumOff val="40000"/>
                </a:schemeClr>
              </a:gs>
            </a:gsLst>
            <a:lin ang="2700000" scaled="0"/>
          </a:gradFill>
        </p:spPr>
        <p:txBody>
          <a:bodyPr anchor="ctr">
            <a:normAutofit/>
          </a:bodyPr>
          <a:lstStyle>
            <a:lvl1pPr algn="ctr" indent="0" marL="0">
              <a:lnSpc>
                <a:spcPct val="100000"/>
              </a:lnSpc>
              <a:buNone/>
              <a:defRPr b="1" sz="1600">
                <a:solidFill>
                  <a:schemeClr val="bg1"/>
                </a:solidFill>
              </a:defRPr>
            </a:lvl1pPr>
          </a:lstStyle>
          <a:p>
            <a:pPr lvl="0"/>
            <a:r>
              <a:rPr altLang="en-US" dirty="0" lang="zh-CN"/>
              <a:t>署名占位符</a:t>
            </a:r>
            <a:endParaRPr altLang="en-US" dirty="0" lang="zh-CN"/>
          </a:p>
        </p:txBody>
      </p:sp>
      <p:sp>
        <p:nvSpPr>
          <p:cNvPr id="1048688" name="任意多边形: 形状 20"/>
          <p:cNvSpPr/>
          <p:nvPr userDrawn="1">
            <p:custDataLst>
              <p:tags r:id="rId9"/>
            </p:custDataLst>
          </p:nvPr>
        </p:nvSpPr>
        <p:spPr>
          <a:xfrm rot="1800000">
            <a:off x="7802720" y="2042297"/>
            <a:ext cx="4918716" cy="6479421"/>
          </a:xfrm>
          <a:custGeom>
            <a:avLst/>
            <a:gdLst>
              <a:gd name="connsiteX0" fmla="*/ 108793 w 4918716"/>
              <a:gd name="connsiteY0" fmla="*/ 42142 h 6479421"/>
              <a:gd name="connsiteX1" fmla="*/ 246757 w 4918716"/>
              <a:gd name="connsiteY1" fmla="*/ 0 h 6479421"/>
              <a:gd name="connsiteX2" fmla="*/ 2817393 w 4918716"/>
              <a:gd name="connsiteY2" fmla="*/ 0 h 6479421"/>
              <a:gd name="connsiteX3" fmla="*/ 4918716 w 4918716"/>
              <a:gd name="connsiteY3" fmla="*/ 3639599 h 6479421"/>
              <a:gd name="connsiteX4" fmla="*/ 0 w 4918716"/>
              <a:gd name="connsiteY4" fmla="*/ 6479421 h 6479421"/>
              <a:gd name="connsiteX5" fmla="*/ 0 w 4918716"/>
              <a:gd name="connsiteY5" fmla="*/ 246757 h 6479421"/>
              <a:gd name="connsiteX6" fmla="*/ 108793 w 4918716"/>
              <a:gd name="connsiteY6" fmla="*/ 42142 h 647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716" h="6479421">
                <a:moveTo>
                  <a:pt x="108793" y="42142"/>
                </a:moveTo>
                <a:cubicBezTo>
                  <a:pt x="148175" y="15536"/>
                  <a:pt x="195652" y="0"/>
                  <a:pt x="246757" y="0"/>
                </a:cubicBezTo>
                <a:lnTo>
                  <a:pt x="2817393" y="0"/>
                </a:lnTo>
                <a:lnTo>
                  <a:pt x="4918716" y="3639599"/>
                </a:lnTo>
                <a:lnTo>
                  <a:pt x="0" y="6479421"/>
                </a:lnTo>
                <a:lnTo>
                  <a:pt x="0" y="246757"/>
                </a:lnTo>
                <a:cubicBezTo>
                  <a:pt x="1" y="161582"/>
                  <a:pt x="43155" y="86486"/>
                  <a:pt x="108793" y="42142"/>
                </a:cubicBezTo>
                <a:close/>
              </a:path>
            </a:pathLst>
          </a:custGeom>
          <a:solidFill>
            <a:schemeClr val="bg1">
              <a:alpha val="25000"/>
            </a:schemeClr>
          </a:solidFill>
          <a:ln w="22225">
            <a:gradFill flip="none" rotWithShape="1">
              <a:gsLst>
                <a:gs pos="0">
                  <a:schemeClr val="bg1"/>
                </a:gs>
                <a:gs pos="56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90" name="任意多边形: 形状 31"/>
          <p:cNvSpPr/>
          <p:nvPr userDrawn="1">
            <p:custDataLst>
              <p:tags r:id="rId10"/>
            </p:custDataLst>
          </p:nvPr>
        </p:nvSpPr>
        <p:spPr>
          <a:xfrm rot="19800000" flipV="1">
            <a:off x="11131111" y="-459711"/>
            <a:ext cx="1288604" cy="2053526"/>
          </a:xfrm>
          <a:custGeom>
            <a:avLst/>
            <a:gdLst>
              <a:gd name="connsiteX0" fmla="*/ 0 w 1288604"/>
              <a:gd name="connsiteY0" fmla="*/ 2053526 h 2053526"/>
              <a:gd name="connsiteX1" fmla="*/ 1288604 w 1288604"/>
              <a:gd name="connsiteY1" fmla="*/ 1309550 h 2053526"/>
              <a:gd name="connsiteX2" fmla="*/ 532535 w 1288604"/>
              <a:gd name="connsiteY2" fmla="*/ 0 h 2053526"/>
              <a:gd name="connsiteX3" fmla="*/ 205325 w 1288604"/>
              <a:gd name="connsiteY3" fmla="*/ 0 h 2053526"/>
              <a:gd name="connsiteX4" fmla="*/ 90526 w 1288604"/>
              <a:gd name="connsiteY4" fmla="*/ 35066 h 2053526"/>
              <a:gd name="connsiteX5" fmla="*/ 0 w 1288604"/>
              <a:gd name="connsiteY5" fmla="*/ 205325 h 205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04" h="2053526">
                <a:moveTo>
                  <a:pt x="0" y="2053526"/>
                </a:moveTo>
                <a:lnTo>
                  <a:pt x="1288604" y="1309550"/>
                </a:lnTo>
                <a:lnTo>
                  <a:pt x="532535" y="0"/>
                </a:lnTo>
                <a:lnTo>
                  <a:pt x="205325" y="0"/>
                </a:lnTo>
                <a:cubicBezTo>
                  <a:pt x="162801" y="0"/>
                  <a:pt x="123296" y="12927"/>
                  <a:pt x="90526" y="35066"/>
                </a:cubicBezTo>
                <a:cubicBezTo>
                  <a:pt x="35909" y="71965"/>
                  <a:pt x="1" y="134452"/>
                  <a:pt x="0" y="205325"/>
                </a:cubicBezTo>
                <a:close/>
              </a:path>
            </a:pathLst>
          </a:custGeom>
          <a:solidFill>
            <a:schemeClr val="bg1">
              <a:alpha val="26000"/>
            </a:schemeClr>
          </a:solidFill>
          <a:ln w="22225">
            <a:gradFill flip="none" rotWithShape="1">
              <a:gsLst>
                <a:gs pos="0">
                  <a:schemeClr val="bg1"/>
                </a:gs>
                <a:gs pos="37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pic>
        <p:nvPicPr>
          <p:cNvPr id="2097157" name="图片 46"/>
          <p:cNvPicPr>
            <a:picLocks noChangeAspect="1"/>
          </p:cNvPicPr>
          <p:nvPr userDrawn="1">
            <p:custDataLst>
              <p:tags r:id="rId11"/>
            </p:custDataLst>
          </p:nvPr>
        </p:nvPicPr>
        <p:blipFill rotWithShape="1">
          <a:blip xmlns:r="http://schemas.openxmlformats.org/officeDocument/2006/relationships" r:embed="rId12">
            <a:alphaModFix amt="41000"/>
          </a:blip>
          <a:srcRect t="47858" r="86828"/>
          <a:stretch>
            <a:fillRect/>
          </a:stretch>
        </p:blipFill>
        <p:spPr>
          <a:xfrm>
            <a:off x="9606280" y="4106545"/>
            <a:ext cx="1995805" cy="2500630"/>
          </a:xfrm>
          <a:prstGeom prst="rect"/>
        </p:spPr>
      </p:pic>
      <p:pic>
        <p:nvPicPr>
          <p:cNvPr id="2097159" name="图片 33"/>
          <p:cNvPicPr>
            <a:picLocks noChangeAspect="1"/>
          </p:cNvPicPr>
          <p:nvPr userDrawn="1">
            <p:custDataLst>
              <p:tags r:id="rId13"/>
            </p:custDataLst>
          </p:nvPr>
        </p:nvPicPr>
        <p:blipFill>
          <a:blip xmlns:r="http://schemas.openxmlformats.org/officeDocument/2006/relationships" r:embed="rId14"/>
          <a:stretch>
            <a:fillRect/>
          </a:stretch>
        </p:blipFill>
        <p:spPr>
          <a:xfrm>
            <a:off x="6920230" y="936625"/>
            <a:ext cx="4140835" cy="4845685"/>
          </a:xfrm>
          <a:prstGeom prst="rect"/>
        </p:spPr>
      </p:pic>
      <p:pic>
        <p:nvPicPr>
          <p:cNvPr id="2097161" name="图片 47"/>
          <p:cNvPicPr>
            <a:picLocks noChangeAspect="1"/>
          </p:cNvPicPr>
          <p:nvPr userDrawn="1">
            <p:custDataLst>
              <p:tags r:id="rId15"/>
            </p:custDataLst>
          </p:nvPr>
        </p:nvPicPr>
        <p:blipFill rotWithShape="1">
          <a:blip xmlns:r="http://schemas.openxmlformats.org/officeDocument/2006/relationships" r:embed="rId16" cstate="print"/>
          <a:srcRect l="80547" r="12069" b="64856"/>
          <a:stretch>
            <a:fillRect/>
          </a:stretch>
        </p:blipFill>
        <p:spPr>
          <a:xfrm>
            <a:off x="10121900" y="2568575"/>
            <a:ext cx="1339215" cy="2018030"/>
          </a:xfrm>
          <a:prstGeom prst="rect"/>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a:xfrm>
            <a:off x="838200" y="220300"/>
            <a:ext cx="10515600" cy="864000"/>
          </a:xfrm>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2" name="矩形 38"/>
          <p:cNvSpPr/>
          <p:nvPr userDrawn="1">
            <p:custDataLst>
              <p:tags r:id="rId1"/>
            </p:custDataLst>
          </p:nvPr>
        </p:nvSpPr>
        <p:spPr>
          <a:xfrm>
            <a:off x="0" y="0"/>
            <a:ext cx="12192000" cy="6858000"/>
          </a:xfrm>
          <a:prstGeom prst="rect"/>
          <a:gradFill>
            <a:gsLst>
              <a:gs pos="0">
                <a:schemeClr val="bg1"/>
              </a:gs>
              <a:gs pos="38000">
                <a:schemeClr val="bg2"/>
              </a:gs>
              <a:gs pos="9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4" name="标题 1"/>
          <p:cNvSpPr>
            <a:spLocks noGrp="1"/>
          </p:cNvSpPr>
          <p:nvPr>
            <p:ph type="title" hasCustomPrompt="1"/>
            <p:custDataLst>
              <p:tags r:id="rId2"/>
            </p:custDataLst>
          </p:nvPr>
        </p:nvSpPr>
        <p:spPr>
          <a:xfrm>
            <a:off x="840105" y="565150"/>
            <a:ext cx="1831975" cy="1081405"/>
          </a:xfrm>
        </p:spPr>
        <p:txBody>
          <a:bodyPr anchor="ctr" anchorCtr="0">
            <a:normAutofit/>
          </a:bodyPr>
          <a:lstStyle>
            <a:lvl1pPr algn="l" defTabSz="914400" eaLnBrk="1" fontAlgn="auto" hangingPunct="1" latinLnBrk="0" lvl="0" marL="0" marR="0" rtl="0">
              <a:lnSpc>
                <a:spcPct val="100000"/>
              </a:lnSpc>
              <a:spcBef>
                <a:spcPct val="0"/>
              </a:spcBef>
              <a:buClrTx/>
              <a:buSzTx/>
              <a:buFontTx/>
              <a:buNone/>
              <a:defRPr altLang="en-US" baseline="0" b="1" cap="none" dirty="0" sz="6000" i="0" kern="1200" kumimoji="0" lang="zh-CN" noProof="1" normalizeH="0" spc="0" strike="noStrike" u="none">
                <a:gradFill>
                  <a:gsLst>
                    <a:gs pos="71000">
                      <a:schemeClr val="accent1"/>
                    </a:gs>
                    <a:gs pos="100000">
                      <a:schemeClr val="accent1">
                        <a:lumMod val="60000"/>
                        <a:lumOff val="40000"/>
                      </a:schemeClr>
                    </a:gs>
                  </a:gsLst>
                  <a:lin ang="2700000" scaled="0"/>
                </a:gradFill>
                <a:latin typeface="+mj-lt"/>
                <a:ea typeface="+mj-ea"/>
                <a:cs typeface="+mj-cs"/>
              </a:defRPr>
            </a:lvl1pPr>
          </a:lstStyle>
          <a:p>
            <a:r>
              <a:rPr altLang="en-US" dirty="0" lang="zh-CN"/>
              <a:t>标题</a:t>
            </a:r>
            <a:endParaRPr altLang="en-US" dirty="0" lang="zh-CN"/>
          </a:p>
        </p:txBody>
      </p:sp>
      <p:sp>
        <p:nvSpPr>
          <p:cNvPr id="1048706" name="文本占位符 2"/>
          <p:cNvSpPr>
            <a:spLocks noGrp="1"/>
          </p:cNvSpPr>
          <p:nvPr>
            <p:ph type="body" idx="1" hasCustomPrompt="1"/>
            <p:custDataLst>
              <p:tags r:id="rId3"/>
            </p:custDataLst>
          </p:nvPr>
        </p:nvSpPr>
        <p:spPr>
          <a:xfrm>
            <a:off x="2764155" y="587058"/>
            <a:ext cx="5965190" cy="1037590"/>
          </a:xfrm>
        </p:spPr>
        <p:txBody>
          <a:bodyPr anchor="ctr" anchorCtr="0">
            <a:noAutofit/>
          </a:bodyPr>
          <a:lstStyle>
            <a:lvl1pPr eaLnBrk="1" fontAlgn="auto" hangingPunct="1" indent="0" latinLnBrk="0" marL="0">
              <a:lnSpc>
                <a:spcPct val="100000"/>
              </a:lnSpc>
              <a:buNone/>
              <a:defRPr b="1" sz="6000">
                <a:ln>
                  <a:solidFill>
                    <a:schemeClr val="accent1">
                      <a:lumMod val="60000"/>
                      <a:lumOff val="40000"/>
                    </a:schemeClr>
                  </a:soli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CONTENTS</a:t>
            </a:r>
            <a:endParaRPr altLang="en-US" dirty="0" lang="zh-CN"/>
          </a:p>
        </p:txBody>
      </p:sp>
      <p:sp>
        <p:nvSpPr>
          <p:cNvPr id="104870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5"/>
            </p:custDataLst>
          </p:nvPr>
        </p:nvSpPr>
        <p:spPr/>
        <p:txBody>
          <a:bodyPr/>
          <a:p>
            <a:endParaRPr altLang="en-US" lang="zh-CN"/>
          </a:p>
        </p:txBody>
      </p:sp>
      <p:sp>
        <p:nvSpPr>
          <p:cNvPr id="104871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pic>
        <p:nvPicPr>
          <p:cNvPr id="2097163" name="图片 9"/>
          <p:cNvPicPr>
            <a:picLocks noChangeAspect="1"/>
          </p:cNvPicPr>
          <p:nvPr userDrawn="1">
            <p:custDataLst>
              <p:tags r:id="rId7"/>
            </p:custDataLst>
          </p:nvPr>
        </p:nvPicPr>
        <p:blipFill rotWithShape="1">
          <a:blip xmlns:r="http://schemas.openxmlformats.org/officeDocument/2006/relationships" r:embed="rId8" cstate="print"/>
          <a:srcRect l="72406" t="21656" r="5455"/>
          <a:stretch>
            <a:fillRect/>
          </a:stretch>
        </p:blipFill>
        <p:spPr>
          <a:xfrm>
            <a:off x="8915399" y="0"/>
            <a:ext cx="3276601" cy="2812595"/>
          </a:xfrm>
          <a:prstGeom prst="rect"/>
        </p:spPr>
      </p:pic>
      <p:pic>
        <p:nvPicPr>
          <p:cNvPr id="2097165" name="图片 13"/>
          <p:cNvPicPr>
            <a:picLocks noChangeAspect="1"/>
          </p:cNvPicPr>
          <p:nvPr userDrawn="1">
            <p:custDataLst>
              <p:tags r:id="rId9"/>
            </p:custDataLst>
          </p:nvPr>
        </p:nvPicPr>
        <p:blipFill rotWithShape="1">
          <a:blip xmlns:r="http://schemas.openxmlformats.org/officeDocument/2006/relationships" r:embed="rId10" cstate="print"/>
          <a:srcRect t="24245" r="35802"/>
          <a:stretch>
            <a:fillRect/>
          </a:stretch>
        </p:blipFill>
        <p:spPr>
          <a:xfrm>
            <a:off x="9232895" y="370890"/>
            <a:ext cx="1320804" cy="1306918"/>
          </a:xfrm>
          <a:prstGeom prst="rect"/>
        </p:spPr>
      </p:pic>
      <p:pic>
        <p:nvPicPr>
          <p:cNvPr id="2097167" name="图片 15"/>
          <p:cNvPicPr>
            <a:picLocks noChangeAspect="1"/>
          </p:cNvPicPr>
          <p:nvPr userDrawn="1">
            <p:custDataLst>
              <p:tags r:id="rId11"/>
            </p:custDataLst>
          </p:nvPr>
        </p:nvPicPr>
        <p:blipFill rotWithShape="1">
          <a:blip xmlns:r="http://schemas.openxmlformats.org/officeDocument/2006/relationships" r:embed="rId12" cstate="print"/>
          <a:srcRect l="82716" b="79078"/>
          <a:stretch>
            <a:fillRect/>
          </a:stretch>
        </p:blipFill>
        <p:spPr>
          <a:xfrm>
            <a:off x="11060495" y="1159069"/>
            <a:ext cx="482604" cy="489843"/>
          </a:xfrm>
          <a:prstGeom prst="rect"/>
        </p:spPr>
      </p:pic>
      <p:sp>
        <p:nvSpPr>
          <p:cNvPr id="1048714" name="矩形: 单圆角 6"/>
          <p:cNvSpPr/>
          <p:nvPr userDrawn="1">
            <p:custDataLst>
              <p:tags r:id="rId13"/>
            </p:custDataLst>
          </p:nvPr>
        </p:nvSpPr>
        <p:spPr>
          <a:xfrm>
            <a:off x="2540" y="1845310"/>
            <a:ext cx="12189460" cy="5012690"/>
          </a:xfrm>
          <a:prstGeom prst="round1Rect">
            <a:avLst>
              <a:gd name="adj" fmla="val 17875"/>
            </a:avLst>
          </a:prstGeom>
          <a:solidFill>
            <a:schemeClr val="bg1">
              <a:alpha val="75000"/>
            </a:scheme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6" name="矩形 38"/>
          <p:cNvSpPr/>
          <p:nvPr userDrawn="1">
            <p:custDataLst>
              <p:tags r:id="rId1"/>
            </p:custDataLst>
          </p:nvPr>
        </p:nvSpPr>
        <p:spPr>
          <a:xfrm>
            <a:off x="0" y="-1"/>
            <a:ext cx="12192000" cy="6858000"/>
          </a:xfrm>
          <a:prstGeom prst="rect"/>
          <a:gradFill>
            <a:gsLst>
              <a:gs pos="1000">
                <a:schemeClr val="bg1"/>
              </a:gs>
              <a:gs pos="3100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ym typeface="+mn-ea"/>
            </a:endParaRPr>
          </a:p>
        </p:txBody>
      </p:sp>
      <p:sp>
        <p:nvSpPr>
          <p:cNvPr id="1048718" name="标题 1"/>
          <p:cNvSpPr>
            <a:spLocks noGrp="1"/>
          </p:cNvSpPr>
          <p:nvPr>
            <p:ph type="title" hasCustomPrompt="1"/>
            <p:custDataLst>
              <p:tags r:id="rId2"/>
            </p:custDataLst>
          </p:nvPr>
        </p:nvSpPr>
        <p:spPr>
          <a:xfrm>
            <a:off x="5476240" y="2981325"/>
            <a:ext cx="5892800" cy="1151890"/>
          </a:xfrm>
        </p:spPr>
        <p:txBody>
          <a:bodyPr anchor="b"/>
          <a:lstStyle>
            <a:lvl1pPr algn="r">
              <a:defRPr sz="6600"/>
            </a:lvl1pPr>
          </a:lstStyle>
          <a:p>
            <a:r>
              <a:rPr altLang="en-US" dirty="0" lang="zh-CN"/>
              <a:t>添加章节标题</a:t>
            </a:r>
            <a:endParaRPr altLang="en-US" dirty="0" lang="zh-CN"/>
          </a:p>
        </p:txBody>
      </p:sp>
      <p:sp>
        <p:nvSpPr>
          <p:cNvPr id="1048720" name="文本占位符 2"/>
          <p:cNvSpPr>
            <a:spLocks noGrp="1"/>
          </p:cNvSpPr>
          <p:nvPr>
            <p:ph type="body" idx="1" hasCustomPrompt="1"/>
            <p:custDataLst>
              <p:tags r:id="rId3"/>
            </p:custDataLst>
          </p:nvPr>
        </p:nvSpPr>
        <p:spPr>
          <a:xfrm>
            <a:off x="5476240" y="4241165"/>
            <a:ext cx="5892800" cy="935990"/>
          </a:xfrm>
        </p:spPr>
        <p:txBody>
          <a:bodyPr/>
          <a:lstStyle>
            <a:lvl1pPr algn="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dirty="0" lang="zh-CN"/>
              <a:t>添加副标题</a:t>
            </a:r>
            <a:endParaRPr altLang="en-US" dirty="0" lang="zh-CN"/>
          </a:p>
        </p:txBody>
      </p:sp>
      <p:sp>
        <p:nvSpPr>
          <p:cNvPr id="104872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5"/>
            </p:custDataLst>
          </p:nvPr>
        </p:nvSpPr>
        <p:spPr/>
        <p:txBody>
          <a:bodyPr/>
          <a:p>
            <a:endParaRPr altLang="en-US" lang="zh-CN"/>
          </a:p>
        </p:txBody>
      </p:sp>
      <p:sp>
        <p:nvSpPr>
          <p:cNvPr id="104872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7"/>
            </p:custDataLst>
          </p:nvPr>
        </p:nvSpPr>
        <p:spPr>
          <a:xfrm>
            <a:off x="6859765" y="1696085"/>
            <a:ext cx="4509135" cy="1224280"/>
          </a:xfrm>
        </p:spPr>
        <p:txBody>
          <a:bodyPr anchor="b" bIns="0" lIns="0" rIns="0" rtlCol="0" tIns="0" vert="horz">
            <a:normAutofit/>
          </a:bodyPr>
          <a:lstStyle>
            <a:lvl1pPr algn="r"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gradFill>
                  <a:gsLst>
                    <a:gs pos="71000">
                      <a:schemeClr val="accent1"/>
                    </a:gs>
                    <a:gs pos="100000">
                      <a:schemeClr val="accent1">
                        <a:lumMod val="60000"/>
                        <a:lumOff val="40000"/>
                      </a:schemeClr>
                    </a:gs>
                  </a:gsLst>
                  <a:lin ang="2700000" scaled="0"/>
                </a:gradFill>
                <a:latin typeface="+mj-ea"/>
                <a:ea typeface="+mj-ea"/>
                <a:cs typeface="+mj-cs"/>
              </a:defRPr>
            </a:lvl1pPr>
          </a:lstStyle>
          <a:p>
            <a:pPr lvl="0"/>
            <a:r>
              <a:rPr>
                <a:sym typeface="+mn-ea"/>
              </a:rPr>
              <a:t>节编号</a:t>
            </a:r>
            <a:endParaRPr>
              <a:sym typeface="+mn-ea"/>
            </a:endParaRPr>
          </a:p>
        </p:txBody>
      </p:sp>
      <p:sp>
        <p:nvSpPr>
          <p:cNvPr id="1048730" name="任意多边形: 形状 26"/>
          <p:cNvSpPr/>
          <p:nvPr userDrawn="1">
            <p:custDataLst>
              <p:tags r:id="rId8"/>
            </p:custDataLst>
          </p:nvPr>
        </p:nvSpPr>
        <p:spPr>
          <a:xfrm rot="-1800000" flipH="1">
            <a:off x="-507737" y="2042297"/>
            <a:ext cx="4918716" cy="6479421"/>
          </a:xfrm>
          <a:custGeom>
            <a:avLst/>
            <a:gdLst>
              <a:gd name="connsiteX0" fmla="*/ 108793 w 4918716"/>
              <a:gd name="connsiteY0" fmla="*/ 42142 h 6479421"/>
              <a:gd name="connsiteX1" fmla="*/ 246757 w 4918716"/>
              <a:gd name="connsiteY1" fmla="*/ 0 h 6479421"/>
              <a:gd name="connsiteX2" fmla="*/ 2817393 w 4918716"/>
              <a:gd name="connsiteY2" fmla="*/ 0 h 6479421"/>
              <a:gd name="connsiteX3" fmla="*/ 4918716 w 4918716"/>
              <a:gd name="connsiteY3" fmla="*/ 3639599 h 6479421"/>
              <a:gd name="connsiteX4" fmla="*/ 0 w 4918716"/>
              <a:gd name="connsiteY4" fmla="*/ 6479421 h 6479421"/>
              <a:gd name="connsiteX5" fmla="*/ 0 w 4918716"/>
              <a:gd name="connsiteY5" fmla="*/ 246757 h 6479421"/>
              <a:gd name="connsiteX6" fmla="*/ 108793 w 4918716"/>
              <a:gd name="connsiteY6" fmla="*/ 42142 h 647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716" h="6479421">
                <a:moveTo>
                  <a:pt x="108793" y="42142"/>
                </a:moveTo>
                <a:cubicBezTo>
                  <a:pt x="148175" y="15536"/>
                  <a:pt x="195652" y="0"/>
                  <a:pt x="246757" y="0"/>
                </a:cubicBezTo>
                <a:lnTo>
                  <a:pt x="2817393" y="0"/>
                </a:lnTo>
                <a:lnTo>
                  <a:pt x="4918716" y="3639599"/>
                </a:lnTo>
                <a:lnTo>
                  <a:pt x="0" y="6479421"/>
                </a:lnTo>
                <a:lnTo>
                  <a:pt x="0" y="246757"/>
                </a:lnTo>
                <a:cubicBezTo>
                  <a:pt x="1" y="161582"/>
                  <a:pt x="43155" y="86486"/>
                  <a:pt x="108793" y="42142"/>
                </a:cubicBezTo>
                <a:close/>
              </a:path>
            </a:pathLst>
          </a:custGeom>
          <a:solidFill>
            <a:schemeClr val="bg1">
              <a:alpha val="25000"/>
            </a:schemeClr>
          </a:solidFill>
          <a:ln w="22225">
            <a:gradFill flip="none" rotWithShape="1">
              <a:gsLst>
                <a:gs pos="0">
                  <a:schemeClr val="bg1"/>
                </a:gs>
                <a:gs pos="56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732" name="任意多边形: 形状 27"/>
          <p:cNvSpPr/>
          <p:nvPr userDrawn="1">
            <p:custDataLst>
              <p:tags r:id="rId9"/>
            </p:custDataLst>
          </p:nvPr>
        </p:nvSpPr>
        <p:spPr>
          <a:xfrm rot="-1800000" flipV="1">
            <a:off x="11101875" y="-459711"/>
            <a:ext cx="1288604" cy="2053526"/>
          </a:xfrm>
          <a:custGeom>
            <a:avLst/>
            <a:gdLst>
              <a:gd name="connsiteX0" fmla="*/ 0 w 1288604"/>
              <a:gd name="connsiteY0" fmla="*/ 2053526 h 2053526"/>
              <a:gd name="connsiteX1" fmla="*/ 1288604 w 1288604"/>
              <a:gd name="connsiteY1" fmla="*/ 1309550 h 2053526"/>
              <a:gd name="connsiteX2" fmla="*/ 532535 w 1288604"/>
              <a:gd name="connsiteY2" fmla="*/ 0 h 2053526"/>
              <a:gd name="connsiteX3" fmla="*/ 205325 w 1288604"/>
              <a:gd name="connsiteY3" fmla="*/ 0 h 2053526"/>
              <a:gd name="connsiteX4" fmla="*/ 90526 w 1288604"/>
              <a:gd name="connsiteY4" fmla="*/ 35066 h 2053526"/>
              <a:gd name="connsiteX5" fmla="*/ 0 w 1288604"/>
              <a:gd name="connsiteY5" fmla="*/ 205325 h 205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04" h="2053526">
                <a:moveTo>
                  <a:pt x="0" y="2053526"/>
                </a:moveTo>
                <a:lnTo>
                  <a:pt x="1288604" y="1309550"/>
                </a:lnTo>
                <a:lnTo>
                  <a:pt x="532535" y="0"/>
                </a:lnTo>
                <a:lnTo>
                  <a:pt x="205325" y="0"/>
                </a:lnTo>
                <a:cubicBezTo>
                  <a:pt x="162801" y="0"/>
                  <a:pt x="123296" y="12927"/>
                  <a:pt x="90526" y="35066"/>
                </a:cubicBezTo>
                <a:cubicBezTo>
                  <a:pt x="35909" y="71965"/>
                  <a:pt x="1" y="134452"/>
                  <a:pt x="0" y="205325"/>
                </a:cubicBezTo>
                <a:close/>
              </a:path>
            </a:pathLst>
          </a:custGeom>
          <a:solidFill>
            <a:schemeClr val="bg1">
              <a:alpha val="26000"/>
            </a:schemeClr>
          </a:solidFill>
          <a:ln w="22225">
            <a:gradFill flip="none" rotWithShape="1">
              <a:gsLst>
                <a:gs pos="0">
                  <a:schemeClr val="bg1"/>
                </a:gs>
                <a:gs pos="37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pic>
        <p:nvPicPr>
          <p:cNvPr id="2097169" name="图片 28"/>
          <p:cNvPicPr>
            <a:picLocks noChangeAspect="1"/>
          </p:cNvPicPr>
          <p:nvPr userDrawn="1">
            <p:custDataLst>
              <p:tags r:id="rId10"/>
            </p:custDataLst>
          </p:nvPr>
        </p:nvPicPr>
        <p:blipFill rotWithShape="1">
          <a:blip xmlns:r="http://schemas.openxmlformats.org/officeDocument/2006/relationships" r:embed="rId11">
            <a:alphaModFix amt="22000"/>
          </a:blip>
          <a:srcRect t="47858" r="86828"/>
          <a:stretch>
            <a:fillRect/>
          </a:stretch>
        </p:blipFill>
        <p:spPr>
          <a:xfrm>
            <a:off x="3063875" y="3943350"/>
            <a:ext cx="2066925" cy="2589530"/>
          </a:xfrm>
          <a:prstGeom prst="rect"/>
        </p:spPr>
      </p:pic>
      <p:pic>
        <p:nvPicPr>
          <p:cNvPr id="2097171" name="图片 24"/>
          <p:cNvPicPr>
            <a:picLocks noChangeAspect="1"/>
          </p:cNvPicPr>
          <p:nvPr userDrawn="1">
            <p:custDataLst>
              <p:tags r:id="rId12"/>
            </p:custDataLst>
          </p:nvPr>
        </p:nvPicPr>
        <p:blipFill rotWithShape="1">
          <a:blip xmlns:r="http://schemas.openxmlformats.org/officeDocument/2006/relationships" r:embed="rId13" cstate="print"/>
          <a:srcRect r="69431"/>
          <a:stretch>
            <a:fillRect/>
          </a:stretch>
        </p:blipFill>
        <p:spPr>
          <a:xfrm>
            <a:off x="955040" y="876935"/>
            <a:ext cx="4175760" cy="474281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2" name="页脚占位符 5"/>
          <p:cNvSpPr>
            <a:spLocks noGrp="1"/>
          </p:cNvSpPr>
          <p:nvPr>
            <p:ph type="ftr" sz="quarter" idx="11"/>
            <p:custDataLst>
              <p:tags r:id="rId5"/>
            </p:custDataLst>
          </p:nvPr>
        </p:nvSpPr>
        <p:spPr/>
        <p:txBody>
          <a:bodyPr/>
          <a:p>
            <a:endParaRPr altLang="en-US" lang="zh-CN"/>
          </a:p>
        </p:txBody>
      </p:sp>
      <p:sp>
        <p:nvSpPr>
          <p:cNvPr id="104874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8" name="页脚占位符 7"/>
          <p:cNvSpPr>
            <a:spLocks noGrp="1"/>
          </p:cNvSpPr>
          <p:nvPr>
            <p:ph type="ftr" sz="quarter" idx="11"/>
            <p:custDataLst>
              <p:tags r:id="rId7"/>
            </p:custDataLst>
          </p:nvPr>
        </p:nvSpPr>
        <p:spPr/>
        <p:txBody>
          <a:bodyPr/>
          <a:p>
            <a:endParaRPr altLang="en-US" lang="zh-CN"/>
          </a:p>
        </p:txBody>
      </p:sp>
      <p:sp>
        <p:nvSpPr>
          <p:cNvPr id="104876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3"/>
          <p:cNvSpPr>
            <a:spLocks noGrp="1"/>
          </p:cNvSpPr>
          <p:nvPr>
            <p:ph type="ftr" sz="quarter" idx="11"/>
            <p:custDataLst>
              <p:tags r:id="rId3"/>
            </p:custDataLst>
          </p:nvPr>
        </p:nvSpPr>
        <p:spPr/>
        <p:txBody>
          <a:bodyPr/>
          <a:p>
            <a:endParaRPr altLang="en-US" lang="zh-CN"/>
          </a:p>
        </p:txBody>
      </p:sp>
      <p:sp>
        <p:nvSpPr>
          <p:cNvPr id="104876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2" name="页脚占位符 2"/>
          <p:cNvSpPr>
            <a:spLocks noGrp="1"/>
          </p:cNvSpPr>
          <p:nvPr>
            <p:ph type="ftr" sz="quarter" idx="11"/>
            <p:custDataLst>
              <p:tags r:id="rId2"/>
            </p:custDataLst>
          </p:nvPr>
        </p:nvSpPr>
        <p:spPr/>
        <p:txBody>
          <a:bodyPr/>
          <a:p>
            <a:endParaRPr altLang="en-US" lang="zh-CN"/>
          </a:p>
        </p:txBody>
      </p:sp>
      <p:sp>
        <p:nvSpPr>
          <p:cNvPr id="104877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0" name="页脚占位符 4"/>
          <p:cNvSpPr>
            <a:spLocks noGrp="1"/>
          </p:cNvSpPr>
          <p:nvPr>
            <p:ph type="ftr" sz="quarter" idx="11"/>
            <p:custDataLst>
              <p:tags r:id="rId3"/>
            </p:custDataLst>
          </p:nvPr>
        </p:nvSpPr>
        <p:spPr/>
        <p:txBody>
          <a:bodyPr/>
          <a:p>
            <a:endParaRPr altLang="en-US" lang="zh-CN"/>
          </a:p>
        </p:txBody>
      </p:sp>
      <p:sp>
        <p:nvSpPr>
          <p:cNvPr id="104878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0" name="页脚占位符 7"/>
          <p:cNvSpPr>
            <a:spLocks noGrp="1"/>
          </p:cNvSpPr>
          <p:nvPr>
            <p:ph type="ftr" sz="quarter" idx="11"/>
            <p:custDataLst>
              <p:tags r:id="rId4"/>
            </p:custDataLst>
          </p:nvPr>
        </p:nvSpPr>
        <p:spPr/>
        <p:txBody>
          <a:bodyPr/>
          <a:p>
            <a:endParaRPr altLang="en-US" lang="zh-CN"/>
          </a:p>
        </p:txBody>
      </p:sp>
      <p:sp>
        <p:nvSpPr>
          <p:cNvPr id="104879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4" name="矩形 38"/>
          <p:cNvSpPr/>
          <p:nvPr userDrawn="1">
            <p:custDataLst>
              <p:tags r:id="rId1"/>
            </p:custDataLst>
          </p:nvPr>
        </p:nvSpPr>
        <p:spPr>
          <a:xfrm>
            <a:off x="0" y="0"/>
            <a:ext cx="12192000" cy="6858000"/>
          </a:xfrm>
          <a:prstGeom prst="rect"/>
          <a:gradFill>
            <a:gsLst>
              <a:gs pos="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73" name="图片 7"/>
          <p:cNvPicPr>
            <a:picLocks noChangeAspect="1"/>
          </p:cNvPicPr>
          <p:nvPr userDrawn="1">
            <p:custDataLst>
              <p:tags r:id="rId2"/>
            </p:custDataLst>
          </p:nvPr>
        </p:nvPicPr>
        <p:blipFill rotWithShape="1">
          <a:blip xmlns:r="http://schemas.openxmlformats.org/officeDocument/2006/relationships" r:embed="rId3" cstate="print"/>
          <a:srcRect l="70851"/>
          <a:stretch>
            <a:fillRect/>
          </a:stretch>
        </p:blipFill>
        <p:spPr>
          <a:xfrm>
            <a:off x="84239" y="3645603"/>
            <a:ext cx="3743864" cy="3115513"/>
          </a:xfrm>
          <a:prstGeom prst="rect"/>
        </p:spPr>
      </p:pic>
      <p:sp>
        <p:nvSpPr>
          <p:cNvPr id="1048796" name="任意多边形: 形状 20"/>
          <p:cNvSpPr/>
          <p:nvPr userDrawn="1">
            <p:custDataLst>
              <p:tags r:id="rId4"/>
            </p:custDataLst>
          </p:nvPr>
        </p:nvSpPr>
        <p:spPr>
          <a:xfrm rot="1800000">
            <a:off x="7802720" y="2042297"/>
            <a:ext cx="4918716" cy="6479421"/>
          </a:xfrm>
          <a:custGeom>
            <a:avLst/>
            <a:gdLst>
              <a:gd name="connsiteX0" fmla="*/ 108793 w 4918716"/>
              <a:gd name="connsiteY0" fmla="*/ 42142 h 6479421"/>
              <a:gd name="connsiteX1" fmla="*/ 246757 w 4918716"/>
              <a:gd name="connsiteY1" fmla="*/ 0 h 6479421"/>
              <a:gd name="connsiteX2" fmla="*/ 2817393 w 4918716"/>
              <a:gd name="connsiteY2" fmla="*/ 0 h 6479421"/>
              <a:gd name="connsiteX3" fmla="*/ 4918716 w 4918716"/>
              <a:gd name="connsiteY3" fmla="*/ 3639599 h 6479421"/>
              <a:gd name="connsiteX4" fmla="*/ 0 w 4918716"/>
              <a:gd name="connsiteY4" fmla="*/ 6479421 h 6479421"/>
              <a:gd name="connsiteX5" fmla="*/ 0 w 4918716"/>
              <a:gd name="connsiteY5" fmla="*/ 246757 h 6479421"/>
              <a:gd name="connsiteX6" fmla="*/ 108793 w 4918716"/>
              <a:gd name="connsiteY6" fmla="*/ 42142 h 647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716" h="6479421">
                <a:moveTo>
                  <a:pt x="108793" y="42142"/>
                </a:moveTo>
                <a:cubicBezTo>
                  <a:pt x="148175" y="15536"/>
                  <a:pt x="195652" y="0"/>
                  <a:pt x="246757" y="0"/>
                </a:cubicBezTo>
                <a:lnTo>
                  <a:pt x="2817393" y="0"/>
                </a:lnTo>
                <a:lnTo>
                  <a:pt x="4918716" y="3639599"/>
                </a:lnTo>
                <a:lnTo>
                  <a:pt x="0" y="6479421"/>
                </a:lnTo>
                <a:lnTo>
                  <a:pt x="0" y="246757"/>
                </a:lnTo>
                <a:cubicBezTo>
                  <a:pt x="1" y="161582"/>
                  <a:pt x="43155" y="86486"/>
                  <a:pt x="108793" y="42142"/>
                </a:cubicBezTo>
                <a:close/>
              </a:path>
            </a:pathLst>
          </a:custGeom>
          <a:solidFill>
            <a:schemeClr val="bg1">
              <a:alpha val="25000"/>
            </a:schemeClr>
          </a:solidFill>
          <a:ln w="22225">
            <a:gradFill flip="none" rotWithShape="1">
              <a:gsLst>
                <a:gs pos="0">
                  <a:schemeClr val="bg1"/>
                </a:gs>
                <a:gs pos="37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798" name="任意多边形: 形状 31"/>
          <p:cNvSpPr/>
          <p:nvPr userDrawn="1">
            <p:custDataLst>
              <p:tags r:id="rId5"/>
            </p:custDataLst>
          </p:nvPr>
        </p:nvSpPr>
        <p:spPr>
          <a:xfrm rot="19800000" flipV="1">
            <a:off x="11131111" y="-459711"/>
            <a:ext cx="1288604" cy="2053526"/>
          </a:xfrm>
          <a:custGeom>
            <a:avLst/>
            <a:gdLst>
              <a:gd name="connsiteX0" fmla="*/ 0 w 1288604"/>
              <a:gd name="connsiteY0" fmla="*/ 2053526 h 2053526"/>
              <a:gd name="connsiteX1" fmla="*/ 1288604 w 1288604"/>
              <a:gd name="connsiteY1" fmla="*/ 1309550 h 2053526"/>
              <a:gd name="connsiteX2" fmla="*/ 532535 w 1288604"/>
              <a:gd name="connsiteY2" fmla="*/ 0 h 2053526"/>
              <a:gd name="connsiteX3" fmla="*/ 205325 w 1288604"/>
              <a:gd name="connsiteY3" fmla="*/ 0 h 2053526"/>
              <a:gd name="connsiteX4" fmla="*/ 90526 w 1288604"/>
              <a:gd name="connsiteY4" fmla="*/ 35066 h 2053526"/>
              <a:gd name="connsiteX5" fmla="*/ 0 w 1288604"/>
              <a:gd name="connsiteY5" fmla="*/ 205325 h 205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04" h="2053526">
                <a:moveTo>
                  <a:pt x="0" y="2053526"/>
                </a:moveTo>
                <a:lnTo>
                  <a:pt x="1288604" y="1309550"/>
                </a:lnTo>
                <a:lnTo>
                  <a:pt x="532535" y="0"/>
                </a:lnTo>
                <a:lnTo>
                  <a:pt x="205325" y="0"/>
                </a:lnTo>
                <a:cubicBezTo>
                  <a:pt x="162801" y="0"/>
                  <a:pt x="123296" y="12927"/>
                  <a:pt x="90526" y="35066"/>
                </a:cubicBezTo>
                <a:cubicBezTo>
                  <a:pt x="35909" y="71965"/>
                  <a:pt x="1" y="134452"/>
                  <a:pt x="0" y="205325"/>
                </a:cubicBezTo>
                <a:close/>
              </a:path>
            </a:pathLst>
          </a:custGeom>
          <a:solidFill>
            <a:schemeClr val="bg1">
              <a:alpha val="26000"/>
            </a:scheme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800" name="矩形: 圆角 1"/>
          <p:cNvSpPr/>
          <p:nvPr userDrawn="1">
            <p:custDataLst>
              <p:tags r:id="rId6"/>
            </p:custDataLst>
          </p:nvPr>
        </p:nvSpPr>
        <p:spPr>
          <a:xfrm>
            <a:off x="839470" y="1071245"/>
            <a:ext cx="10513060" cy="4691380"/>
          </a:xfrm>
          <a:prstGeom prst="roundRect">
            <a:avLst>
              <a:gd name="adj" fmla="val 10223"/>
            </a:avLst>
          </a:prstGeom>
          <a:solidFill>
            <a:schemeClr val="bg1"/>
          </a:solidFill>
          <a:ln>
            <a:noFill/>
          </a:ln>
          <a:effectLst>
            <a:outerShdw algn="tl" blurRad="254000" dir="2700000" dist="254000" rotWithShape="0">
              <a:schemeClr val="accent1">
                <a:alpha val="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2" name="标题 1"/>
          <p:cNvSpPr>
            <a:spLocks noGrp="1"/>
          </p:cNvSpPr>
          <p:nvPr>
            <p:ph type="ctrTitle" hasCustomPrompt="1"/>
            <p:custDataLst>
              <p:tags r:id="rId7"/>
            </p:custDataLst>
          </p:nvPr>
        </p:nvSpPr>
        <p:spPr>
          <a:xfrm>
            <a:off x="2921635" y="1656080"/>
            <a:ext cx="6348730" cy="1800225"/>
          </a:xfrm>
        </p:spPr>
        <p:txBody>
          <a:bodyPr anchor="b"/>
          <a:lstStyle>
            <a:lvl1pPr algn="ctr">
              <a:lnSpc>
                <a:spcPct val="100000"/>
              </a:lnSpc>
              <a:defRPr sz="6000"/>
            </a:lvl1pPr>
          </a:lstStyle>
          <a:p>
            <a:r>
              <a:rPr altLang="en-US" dirty="0" lang="zh-CN"/>
              <a:t>感谢观看</a:t>
            </a:r>
            <a:endParaRPr altLang="en-US" dirty="0" lang="zh-CN"/>
          </a:p>
        </p:txBody>
      </p:sp>
      <p:sp>
        <p:nvSpPr>
          <p:cNvPr id="1048804" name="副标题 2"/>
          <p:cNvSpPr>
            <a:spLocks noGrp="1"/>
          </p:cNvSpPr>
          <p:nvPr>
            <p:ph type="subTitle" idx="1" hasCustomPrompt="1"/>
            <p:custDataLst>
              <p:tags r:id="rId8"/>
            </p:custDataLst>
          </p:nvPr>
        </p:nvSpPr>
        <p:spPr>
          <a:xfrm>
            <a:off x="2921635" y="3599815"/>
            <a:ext cx="6348730" cy="972185"/>
          </a:xfrm>
        </p:spPr>
        <p:txBody>
          <a:bodyPr>
            <a:noAutofit/>
          </a:bodyPr>
          <a:lstStyle>
            <a:lvl1pPr algn="ctr" indent="0" marL="0">
              <a:lnSpc>
                <a:spcPct val="100000"/>
              </a:lnSpc>
              <a:buNone/>
              <a:defRPr b="1" cap="all" sz="6600" kern="1200" normalizeH="0" spc="0" strike="noStrike" u="none">
                <a:ln>
                  <a:solidFill>
                    <a:schemeClr val="accent1">
                      <a:lumMod val="40000"/>
                      <a:lumOff val="60000"/>
                    </a:schemeClr>
                  </a:solidFill>
                </a:ln>
                <a:noFill/>
                <a:latin typeface="+中文标题" charset="0"/>
                <a:ea typeface="+mj-ea"/>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06"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8" name="页脚占位符 4"/>
          <p:cNvSpPr>
            <a:spLocks noGrp="1"/>
          </p:cNvSpPr>
          <p:nvPr>
            <p:ph type="ftr" sz="quarter" idx="11"/>
            <p:custDataLst>
              <p:tags r:id="rId10"/>
            </p:custDataLst>
          </p:nvPr>
        </p:nvSpPr>
        <p:spPr/>
        <p:txBody>
          <a:bodyPr/>
          <a:p>
            <a:endParaRPr altLang="en-US" lang="zh-CN"/>
          </a:p>
        </p:txBody>
      </p:sp>
      <p:sp>
        <p:nvSpPr>
          <p:cNvPr id="1048810"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pic>
        <p:nvPicPr>
          <p:cNvPr id="2097175" name="图片 10"/>
          <p:cNvPicPr>
            <a:picLocks noChangeAspect="1"/>
          </p:cNvPicPr>
          <p:nvPr userDrawn="1">
            <p:custDataLst>
              <p:tags r:id="rId12"/>
            </p:custDataLst>
          </p:nvPr>
        </p:nvPicPr>
        <p:blipFill rotWithShape="1">
          <a:blip xmlns:r="http://schemas.openxmlformats.org/officeDocument/2006/relationships" r:embed="rId13"/>
          <a:srcRect/>
          <a:stretch>
            <a:fillRect/>
          </a:stretch>
        </p:blipFill>
        <p:spPr>
          <a:xfrm>
            <a:off x="9664833" y="521712"/>
            <a:ext cx="2299845" cy="1781062"/>
          </a:xfrm>
          <a:prstGeom prst="rect"/>
        </p:spPr>
      </p:pic>
      <p:pic>
        <p:nvPicPr>
          <p:cNvPr id="2097177" name="图片 16"/>
          <p:cNvPicPr>
            <a:picLocks noChangeAspect="1"/>
          </p:cNvPicPr>
          <p:nvPr userDrawn="1">
            <p:custDataLst>
              <p:tags r:id="rId14"/>
            </p:custDataLst>
          </p:nvPr>
        </p:nvPicPr>
        <p:blipFill rotWithShape="1">
          <a:blip xmlns:r="http://schemas.openxmlformats.org/officeDocument/2006/relationships" r:embed="rId15" cstate="print"/>
          <a:srcRect l="80547" r="12069" b="64856"/>
          <a:stretch>
            <a:fillRect/>
          </a:stretch>
        </p:blipFill>
        <p:spPr>
          <a:xfrm rot="16940163">
            <a:off x="990676" y="3913237"/>
            <a:ext cx="1540041" cy="2320296"/>
          </a:xfrm>
          <a:prstGeom prst="rect"/>
        </p:spPr>
      </p:pic>
      <p:pic>
        <p:nvPicPr>
          <p:cNvPr id="2097179" name="图片 18"/>
          <p:cNvPicPr>
            <a:picLocks noChangeAspect="1"/>
          </p:cNvPicPr>
          <p:nvPr userDrawn="1">
            <p:custDataLst>
              <p:tags r:id="rId16"/>
            </p:custDataLst>
          </p:nvPr>
        </p:nvPicPr>
        <p:blipFill rotWithShape="1">
          <a:blip xmlns:r="http://schemas.openxmlformats.org/officeDocument/2006/relationships" r:embed="rId17" cstate="print"/>
          <a:srcRect t="24245" r="35802"/>
          <a:stretch>
            <a:fillRect/>
          </a:stretch>
        </p:blipFill>
        <p:spPr>
          <a:xfrm>
            <a:off x="932629" y="3141379"/>
            <a:ext cx="1175942" cy="1163579"/>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image" Target="../media/image11.png"/><Relationship Id="rId15" Type="http://schemas.openxmlformats.org/officeDocument/2006/relationships/tags" Target="../tags/tag85.xml"/><Relationship Id="rId16" Type="http://schemas.openxmlformats.org/officeDocument/2006/relationships/image" Target="../media/image1.png"/><Relationship Id="rId17" Type="http://schemas.openxmlformats.org/officeDocument/2006/relationships/tags" Target="../tags/tag86.xml"/><Relationship Id="rId18" Type="http://schemas.openxmlformats.org/officeDocument/2006/relationships/tags" Target="../tags/tag87.xml"/><Relationship Id="rId19" Type="http://schemas.openxmlformats.org/officeDocument/2006/relationships/tags" Target="../tags/tag88.xml"/><Relationship Id="rId20" Type="http://schemas.openxmlformats.org/officeDocument/2006/relationships/tags" Target="../tags/tag89.xml"/><Relationship Id="rId21" Type="http://schemas.openxmlformats.org/officeDocument/2006/relationships/tags" Target="../tags/tag90.xml"/><Relationship Id="rId22" Type="http://schemas.openxmlformats.org/officeDocument/2006/relationships/tags" Target="../tags/tag91.xml"/><Relationship Id="rId23" Type="http://schemas.openxmlformats.org/officeDocument/2006/relationships/tags" Target="../tags/tag92.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4699" r:id="rId1"/>
    <p:sldLayoutId id="2147494700" r:id="rId2"/>
    <p:sldLayoutId id="2147494701" r:id="rId3"/>
    <p:sldLayoutId id="2147494702" r:id="rId4"/>
    <p:sldLayoutId id="2147494703" r:id="rId5"/>
    <p:sldLayoutId id="2147494704" r:id="rId6"/>
    <p:sldLayoutId id="2147494705" r:id="rId7"/>
    <p:sldLayoutId id="2147494706" r:id="rId8"/>
    <p:sldLayoutId id="2147494707" r:id="rId9"/>
    <p:sldLayoutId id="2147494708" r:id="rId10"/>
    <p:sldLayoutId id="214749470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38"/>
          <p:cNvSpPr/>
          <p:nvPr userDrawn="1">
            <p:custDataLst>
              <p:tags r:id="rId12"/>
            </p:custDataLst>
          </p:nvPr>
        </p:nvSpPr>
        <p:spPr>
          <a:xfrm>
            <a:off x="0" y="-1"/>
            <a:ext cx="12192000" cy="6858000"/>
          </a:xfrm>
          <a:prstGeom prst="rect"/>
          <a:gradFill>
            <a:gsLst>
              <a:gs pos="0">
                <a:schemeClr val="bg1"/>
              </a:gs>
              <a:gs pos="4000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3" name="图片 14"/>
          <p:cNvPicPr>
            <a:picLocks noChangeAspect="1"/>
          </p:cNvPicPr>
          <p:nvPr userDrawn="1">
            <p:custDataLst>
              <p:tags r:id="rId13"/>
            </p:custDataLst>
          </p:nvPr>
        </p:nvPicPr>
        <p:blipFill rotWithShape="1">
          <a:blip xmlns:r="http://schemas.openxmlformats.org/officeDocument/2006/relationships" r:embed="rId14" cstate="print"/>
          <a:srcRect l="69062" t="44000" r="10505"/>
          <a:stretch>
            <a:fillRect/>
          </a:stretch>
        </p:blipFill>
        <p:spPr>
          <a:xfrm>
            <a:off x="10553700" y="119037"/>
            <a:ext cx="1638300" cy="1559071"/>
          </a:xfrm>
          <a:prstGeom prst="rect"/>
        </p:spPr>
      </p:pic>
      <p:pic>
        <p:nvPicPr>
          <p:cNvPr id="2097155" name="图片 19"/>
          <p:cNvPicPr>
            <a:picLocks noChangeAspect="1"/>
          </p:cNvPicPr>
          <p:nvPr userDrawn="1">
            <p:custDataLst>
              <p:tags r:id="rId15"/>
            </p:custDataLst>
          </p:nvPr>
        </p:nvPicPr>
        <p:blipFill rotWithShape="1">
          <a:blip xmlns:r="http://schemas.openxmlformats.org/officeDocument/2006/relationships" r:embed="rId16">
            <a:alphaModFix amt="40000"/>
          </a:blip>
          <a:srcRect/>
          <a:stretch>
            <a:fillRect/>
          </a:stretch>
        </p:blipFill>
        <p:spPr>
          <a:xfrm>
            <a:off x="9182100" y="0"/>
            <a:ext cx="1473200" cy="584775"/>
          </a:xfrm>
          <a:prstGeom prst="rect"/>
        </p:spPr>
      </p:pic>
      <p:sp>
        <p:nvSpPr>
          <p:cNvPr id="1048658" name="矩形: 单圆角 4"/>
          <p:cNvSpPr/>
          <p:nvPr userDrawn="1">
            <p:custDataLst>
              <p:tags r:id="rId17"/>
            </p:custDataLst>
          </p:nvPr>
        </p:nvSpPr>
        <p:spPr>
          <a:xfrm flipH="1">
            <a:off x="0" y="1117600"/>
            <a:ext cx="12192000" cy="5740399"/>
          </a:xfrm>
          <a:prstGeom prst="round1Rect">
            <a:avLst>
              <a:gd name="adj" fmla="val 6869"/>
            </a:avLst>
          </a:prstGeom>
          <a:solidFill>
            <a:schemeClr val="bg1"/>
          </a:solidFill>
          <a:ln w="22225">
            <a:gradFill flip="none" rotWithShape="1">
              <a:gsLst>
                <a:gs pos="0">
                  <a:schemeClr val="bg1"/>
                </a:gs>
                <a:gs pos="56000">
                  <a:schemeClr val="bg1">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60" name="标题占位符 1"/>
          <p:cNvSpPr>
            <a:spLocks noGrp="1"/>
          </p:cNvSpPr>
          <p:nvPr>
            <p:ph type="title"/>
            <p:custDataLst>
              <p:tags r:id="rId18"/>
            </p:custDataLst>
          </p:nvPr>
        </p:nvSpPr>
        <p:spPr>
          <a:xfrm>
            <a:off x="838200" y="2457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9"/>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20"/>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21"/>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22"/>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4736" r:id="rId1"/>
    <p:sldLayoutId id="2147494737" r:id="rId2"/>
    <p:sldLayoutId id="2147494738" r:id="rId3"/>
    <p:sldLayoutId id="2147494739" r:id="rId4"/>
    <p:sldLayoutId id="2147494740" r:id="rId5"/>
    <p:sldLayoutId id="2147494741" r:id="rId6"/>
    <p:sldLayoutId id="2147494742" r:id="rId7"/>
    <p:sldLayoutId id="2147494743" r:id="rId8"/>
    <p:sldLayoutId id="2147494744" r:id="rId9"/>
    <p:sldLayoutId id="2147494745" r:id="rId10"/>
    <p:sldLayoutId id="2147494746" r:id="rId11"/>
  </p:sldLayoutIdLs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tags" Target="../tags/tag102.xml"/><Relationship Id="rId6" Type="http://schemas.openxmlformats.org/officeDocument/2006/relationships/tags" Target="../tags/tag103.xml"/><Relationship Id="rId7" Type="http://schemas.openxmlformats.org/officeDocument/2006/relationships/tags" Target="../tags/tag104.xml"/><Relationship Id="rId8" Type="http://schemas.openxmlformats.org/officeDocument/2006/relationships/tags" Target="../tags/tag105.xml"/><Relationship Id="rId9" Type="http://schemas.openxmlformats.org/officeDocument/2006/relationships/tags" Target="../tags/tag106.xml"/><Relationship Id="rId10" Type="http://schemas.openxmlformats.org/officeDocument/2006/relationships/tags" Target="../tags/tag107.xml"/><Relationship Id="rId11" Type="http://schemas.openxmlformats.org/officeDocument/2006/relationships/tags" Target="../tags/tag108.xml"/><Relationship Id="rId12" Type="http://schemas.openxmlformats.org/officeDocument/2006/relationships/tags" Target="../tags/tag109.xml"/><Relationship Id="rId13" Type="http://schemas.openxmlformats.org/officeDocument/2006/relationships/tags" Target="../tags/tag110.xml"/><Relationship Id="rId14" Type="http://schemas.openxmlformats.org/officeDocument/2006/relationships/tags" Target="../tags/tag111.xml"/><Relationship Id="rId15" Type="http://schemas.openxmlformats.org/officeDocument/2006/relationships/tags" Target="../tags/tag112.xml"/><Relationship Id="rId16" Type="http://schemas.openxmlformats.org/officeDocument/2006/relationships/tags" Target="../tags/tag113.xml"/><Relationship Id="rId17" Type="http://schemas.openxmlformats.org/officeDocument/2006/relationships/tags" Target="../tags/tag114.xml"/><Relationship Id="rId18" Type="http://schemas.openxmlformats.org/officeDocument/2006/relationships/tags" Target="../tags/tag115.xml"/><Relationship Id="rId19" Type="http://schemas.openxmlformats.org/officeDocument/2006/relationships/tags" Target="../tags/tag116.xml"/><Relationship Id="rId20" Type="http://schemas.openxmlformats.org/officeDocument/2006/relationships/tags" Target="../tags/tag117.xml"/><Relationship Id="rId21" Type="http://schemas.openxmlformats.org/officeDocument/2006/relationships/tags" Target="../tags/tag118.xml"/><Relationship Id="rId22" Type="http://schemas.openxmlformats.org/officeDocument/2006/relationships/tags" Target="../tags/tag119.xml"/><Relationship Id="rId23" Type="http://schemas.openxmlformats.org/officeDocument/2006/relationships/tags" Target="../tags/tag120.xml"/><Relationship Id="rId24" Type="http://schemas.openxmlformats.org/officeDocument/2006/relationships/tags" Target="../tags/tag121.xml"/><Relationship Id="rId25" Type="http://schemas.openxmlformats.org/officeDocument/2006/relationships/tags" Target="../tags/tag122.xml"/><Relationship Id="rId26" Type="http://schemas.openxmlformats.org/officeDocument/2006/relationships/tags" Target="../tags/tag123.xml"/><Relationship Id="rId27" Type="http://schemas.openxmlformats.org/officeDocument/2006/relationships/tags" Target="../tags/tag124.xml"/><Relationship Id="rId2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tags" Target="../tags/tag143.xml"/><Relationship Id="rId10" Type="http://schemas.openxmlformats.org/officeDocument/2006/relationships/tags" Target="../tags/tag144.xml"/><Relationship Id="rId11" Type="http://schemas.openxmlformats.org/officeDocument/2006/relationships/tags" Target="../tags/tag145.xml"/><Relationship Id="rId12" Type="http://schemas.openxmlformats.org/officeDocument/2006/relationships/tags" Target="../tags/tag146.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tags" Target="../tags/tag187.xml"/><Relationship Id="rId14" Type="http://schemas.openxmlformats.org/officeDocument/2006/relationships/tags" Target="../tags/tag188.xml"/><Relationship Id="rId15" Type="http://schemas.openxmlformats.org/officeDocument/2006/relationships/tags" Target="../tags/tag189.xml"/><Relationship Id="rId16" Type="http://schemas.openxmlformats.org/officeDocument/2006/relationships/tags" Target="../tags/tag190.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tags" Target="../tags/tag259.xml"/><Relationship Id="rId14" Type="http://schemas.openxmlformats.org/officeDocument/2006/relationships/tags" Target="../tags/tag260.xml"/><Relationship Id="rId15" Type="http://schemas.openxmlformats.org/officeDocument/2006/relationships/tags" Target="../tags/tag261.xml"/><Relationship Id="rId16" Type="http://schemas.openxmlformats.org/officeDocument/2006/relationships/tags" Target="../tags/tag262.xml"/><Relationship Id="rId17" Type="http://schemas.openxmlformats.org/officeDocument/2006/relationships/tags" Target="../tags/tag263.xml"/><Relationship Id="rId18" Type="http://schemas.openxmlformats.org/officeDocument/2006/relationships/tags" Target="../tags/tag264.xml"/><Relationship Id="rId19" Type="http://schemas.openxmlformats.org/officeDocument/2006/relationships/tags" Target="../tags/tag265.xml"/><Relationship Id="rId20" Type="http://schemas.openxmlformats.org/officeDocument/2006/relationships/tags" Target="../tags/tag266.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tags" Target="../tags/tag295.xml"/><Relationship Id="rId14" Type="http://schemas.openxmlformats.org/officeDocument/2006/relationships/tags" Target="../tags/tag296.xml"/><Relationship Id="rId15" Type="http://schemas.openxmlformats.org/officeDocument/2006/relationships/tags" Target="../tags/tag297.xml"/><Relationship Id="rId16" Type="http://schemas.openxmlformats.org/officeDocument/2006/relationships/tags" Target="../tags/tag298.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tags" Target="../tags/tag323.xml"/><Relationship Id="rId14" Type="http://schemas.openxmlformats.org/officeDocument/2006/relationships/tags" Target="../tags/tag324.xml"/><Relationship Id="rId15" Type="http://schemas.openxmlformats.org/officeDocument/2006/relationships/tags" Target="../tags/tag325.xml"/><Relationship Id="rId16" Type="http://schemas.openxmlformats.org/officeDocument/2006/relationships/tags" Target="../tags/tag326.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tags" Target="../tags/tag351.xml"/><Relationship Id="rId10" Type="http://schemas.openxmlformats.org/officeDocument/2006/relationships/tags" Target="../tags/tag352.xml"/><Relationship Id="rId11" Type="http://schemas.openxmlformats.org/officeDocument/2006/relationships/tags" Target="../tags/tag353.xml"/><Relationship Id="rId12" Type="http://schemas.openxmlformats.org/officeDocument/2006/relationships/tags" Target="../tags/tag354.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tags" Target="../tags/tag360.xml"/><Relationship Id="rId7" Type="http://schemas.openxmlformats.org/officeDocument/2006/relationships/tags" Target="../tags/tag361.xml"/><Relationship Id="rId8" Type="http://schemas.openxmlformats.org/officeDocument/2006/relationships/tags" Target="../tags/tag362.xml"/><Relationship Id="rId9" Type="http://schemas.openxmlformats.org/officeDocument/2006/relationships/tags" Target="../tags/tag363.xml"/><Relationship Id="rId10" Type="http://schemas.openxmlformats.org/officeDocument/2006/relationships/tags" Target="../tags/tag364.xml"/><Relationship Id="rId11" Type="http://schemas.openxmlformats.org/officeDocument/2006/relationships/tags" Target="../tags/tag365.xml"/><Relationship Id="rId12" Type="http://schemas.openxmlformats.org/officeDocument/2006/relationships/tags" Target="../tags/tag366.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tags" Target="../tags/tag370.xml"/><Relationship Id="rId5" Type="http://schemas.openxmlformats.org/officeDocument/2006/relationships/tags" Target="../tags/tag371.xml"/><Relationship Id="rId6" Type="http://schemas.openxmlformats.org/officeDocument/2006/relationships/tags" Target="../tags/tag372.xml"/><Relationship Id="rId7" Type="http://schemas.openxmlformats.org/officeDocument/2006/relationships/tags" Target="../tags/tag373.xml"/><Relationship Id="rId8" Type="http://schemas.openxmlformats.org/officeDocument/2006/relationships/tags" Target="../tags/tag374.xml"/><Relationship Id="rId9" Type="http://schemas.openxmlformats.org/officeDocument/2006/relationships/tags" Target="../tags/tag375.xml"/><Relationship Id="rId10" Type="http://schemas.openxmlformats.org/officeDocument/2006/relationships/tags" Target="../tags/tag376.xml"/><Relationship Id="rId11" Type="http://schemas.openxmlformats.org/officeDocument/2006/relationships/tags" Target="../tags/tag377.xml"/><Relationship Id="rId12" Type="http://schemas.openxmlformats.org/officeDocument/2006/relationships/tags" Target="../tags/tag378.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9.xml"/><Relationship Id="rId2" Type="http://schemas.openxmlformats.org/officeDocument/2006/relationships/tags" Target="../tags/tag380.xml"/><Relationship Id="rId3" Type="http://schemas.openxmlformats.org/officeDocument/2006/relationships/tags" Target="../tags/tag381.xml"/><Relationship Id="rId4" Type="http://schemas.openxmlformats.org/officeDocument/2006/relationships/tags" Target="../tags/tag382.xml"/><Relationship Id="rId5"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83.xml"/><Relationship Id="rId2" Type="http://schemas.openxmlformats.org/officeDocument/2006/relationships/tags" Target="../tags/tag384.xml"/><Relationship Id="rId3" Type="http://schemas.openxmlformats.org/officeDocument/2006/relationships/tags" Target="../tags/tag385.xml"/><Relationship Id="rId4" Type="http://schemas.openxmlformats.org/officeDocument/2006/relationships/tags" Target="../tags/tag386.xml"/><Relationship Id="rId5" Type="http://schemas.openxmlformats.org/officeDocument/2006/relationships/tags" Target="../tags/tag387.xml"/><Relationship Id="rId6" Type="http://schemas.openxmlformats.org/officeDocument/2006/relationships/tags" Target="../tags/tag388.xml"/><Relationship Id="rId7" Type="http://schemas.openxmlformats.org/officeDocument/2006/relationships/tags" Target="../tags/tag389.xml"/><Relationship Id="rId8" Type="http://schemas.openxmlformats.org/officeDocument/2006/relationships/tags" Target="../tags/tag390.xml"/><Relationship Id="rId9" Type="http://schemas.openxmlformats.org/officeDocument/2006/relationships/tags" Target="../tags/tag391.xml"/><Relationship Id="rId10" Type="http://schemas.openxmlformats.org/officeDocument/2006/relationships/tags" Target="../tags/tag392.xml"/><Relationship Id="rId11" Type="http://schemas.openxmlformats.org/officeDocument/2006/relationships/tags" Target="../tags/tag393.xml"/><Relationship Id="rId12" Type="http://schemas.openxmlformats.org/officeDocument/2006/relationships/tags" Target="../tags/tag394.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95.xml"/><Relationship Id="rId2" Type="http://schemas.openxmlformats.org/officeDocument/2006/relationships/tags" Target="../tags/tag396.xml"/><Relationship Id="rId3" Type="http://schemas.openxmlformats.org/officeDocument/2006/relationships/tags" Target="../tags/tag397.xml"/><Relationship Id="rId4" Type="http://schemas.openxmlformats.org/officeDocument/2006/relationships/tags" Target="../tags/tag398.xml"/><Relationship Id="rId5" Type="http://schemas.openxmlformats.org/officeDocument/2006/relationships/tags" Target="../tags/tag399.xml"/><Relationship Id="rId6" Type="http://schemas.openxmlformats.org/officeDocument/2006/relationships/tags" Target="../tags/tag400.xml"/><Relationship Id="rId7" Type="http://schemas.openxmlformats.org/officeDocument/2006/relationships/tags" Target="../tags/tag401.xml"/><Relationship Id="rId8" Type="http://schemas.openxmlformats.org/officeDocument/2006/relationships/tags" Target="../tags/tag402.xml"/><Relationship Id="rId9" Type="http://schemas.openxmlformats.org/officeDocument/2006/relationships/tags" Target="../tags/tag403.xml"/><Relationship Id="rId10" Type="http://schemas.openxmlformats.org/officeDocument/2006/relationships/tags" Target="../tags/tag404.xml"/><Relationship Id="rId11" Type="http://schemas.openxmlformats.org/officeDocument/2006/relationships/tags" Target="../tags/tag405.xml"/><Relationship Id="rId12" Type="http://schemas.openxmlformats.org/officeDocument/2006/relationships/tags" Target="../tags/tag406.xml"/><Relationship Id="rId13" Type="http://schemas.openxmlformats.org/officeDocument/2006/relationships/tags" Target="../tags/tag407.xml"/><Relationship Id="rId14" Type="http://schemas.openxmlformats.org/officeDocument/2006/relationships/tags" Target="../tags/tag408.xml"/><Relationship Id="rId15" Type="http://schemas.openxmlformats.org/officeDocument/2006/relationships/tags" Target="../tags/tag409.xml"/><Relationship Id="rId16" Type="http://schemas.openxmlformats.org/officeDocument/2006/relationships/tags" Target="../tags/tag410.xml"/><Relationship Id="rId17"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11.xml"/><Relationship Id="rId2" Type="http://schemas.openxmlformats.org/officeDocument/2006/relationships/tags" Target="../tags/tag412.xml"/><Relationship Id="rId3" Type="http://schemas.openxmlformats.org/officeDocument/2006/relationships/tags" Target="../tags/tag413.xml"/><Relationship Id="rId4" Type="http://schemas.openxmlformats.org/officeDocument/2006/relationships/tags" Target="../tags/tag414.xml"/><Relationship Id="rId5" Type="http://schemas.openxmlformats.org/officeDocument/2006/relationships/tags" Target="../tags/tag415.xml"/><Relationship Id="rId6" Type="http://schemas.openxmlformats.org/officeDocument/2006/relationships/tags" Target="../tags/tag416.xml"/><Relationship Id="rId7" Type="http://schemas.openxmlformats.org/officeDocument/2006/relationships/tags" Target="../tags/tag417.xml"/><Relationship Id="rId8" Type="http://schemas.openxmlformats.org/officeDocument/2006/relationships/tags" Target="../tags/tag418.xml"/><Relationship Id="rId9" Type="http://schemas.openxmlformats.org/officeDocument/2006/relationships/tags" Target="../tags/tag419.xml"/><Relationship Id="rId10" Type="http://schemas.openxmlformats.org/officeDocument/2006/relationships/tags" Target="../tags/tag420.xml"/><Relationship Id="rId11" Type="http://schemas.openxmlformats.org/officeDocument/2006/relationships/tags" Target="../tags/tag421.xml"/><Relationship Id="rId12" Type="http://schemas.openxmlformats.org/officeDocument/2006/relationships/tags" Target="../tags/tag422.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23.xml"/><Relationship Id="rId2" Type="http://schemas.openxmlformats.org/officeDocument/2006/relationships/tags" Target="../tags/tag424.xml"/><Relationship Id="rId3" Type="http://schemas.openxmlformats.org/officeDocument/2006/relationships/tags" Target="../tags/tag425.xml"/><Relationship Id="rId4" Type="http://schemas.openxmlformats.org/officeDocument/2006/relationships/tags" Target="../tags/tag426.xml"/><Relationship Id="rId5" Type="http://schemas.openxmlformats.org/officeDocument/2006/relationships/tags" Target="../tags/tag427.xml"/><Relationship Id="rId6" Type="http://schemas.openxmlformats.org/officeDocument/2006/relationships/tags" Target="../tags/tag428.xml"/><Relationship Id="rId7" Type="http://schemas.openxmlformats.org/officeDocument/2006/relationships/tags" Target="../tags/tag429.xml"/><Relationship Id="rId8" Type="http://schemas.openxmlformats.org/officeDocument/2006/relationships/tags" Target="../tags/tag430.xml"/><Relationship Id="rId9" Type="http://schemas.openxmlformats.org/officeDocument/2006/relationships/tags" Target="../tags/tag431.xml"/><Relationship Id="rId10" Type="http://schemas.openxmlformats.org/officeDocument/2006/relationships/tags" Target="../tags/tag432.xml"/><Relationship Id="rId11" Type="http://schemas.openxmlformats.org/officeDocument/2006/relationships/tags" Target="../tags/tag433.xml"/><Relationship Id="rId12" Type="http://schemas.openxmlformats.org/officeDocument/2006/relationships/tags" Target="../tags/tag434.xml"/><Relationship Id="rId13" Type="http://schemas.openxmlformats.org/officeDocument/2006/relationships/tags" Target="../tags/tag435.xml"/><Relationship Id="rId14" Type="http://schemas.openxmlformats.org/officeDocument/2006/relationships/tags" Target="../tags/tag436.xml"/><Relationship Id="rId15" Type="http://schemas.openxmlformats.org/officeDocument/2006/relationships/tags" Target="../tags/tag437.xml"/><Relationship Id="rId16" Type="http://schemas.openxmlformats.org/officeDocument/2006/relationships/tags" Target="../tags/tag438.xml"/><Relationship Id="rId17" Type="http://schemas.openxmlformats.org/officeDocument/2006/relationships/tags" Target="../tags/tag439.xml"/><Relationship Id="rId18" Type="http://schemas.openxmlformats.org/officeDocument/2006/relationships/tags" Target="../tags/tag440.xml"/><Relationship Id="rId19" Type="http://schemas.openxmlformats.org/officeDocument/2006/relationships/tags" Target="../tags/tag441.xml"/><Relationship Id="rId20" Type="http://schemas.openxmlformats.org/officeDocument/2006/relationships/tags" Target="../tags/tag442.xml"/><Relationship Id="rId2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43.xml"/><Relationship Id="rId2" Type="http://schemas.openxmlformats.org/officeDocument/2006/relationships/tags" Target="../tags/tag444.xml"/><Relationship Id="rId3" Type="http://schemas.openxmlformats.org/officeDocument/2006/relationships/tags" Target="../tags/tag44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solidFill>
                  <a:schemeClr val="dk1">
                    <a:lumMod val="75000"/>
                  </a:schemeClr>
                </a:solidFill>
              </a:rPr>
              <a:t>单击此处添加副标题</a:t>
            </a:r>
            <a:endParaRPr altLang="en-US" lang="zh-CN">
              <a:solidFill>
                <a:schemeClr val="dk1">
                  <a:lumMod val="75000"/>
                </a:schemeClr>
              </a:solidFill>
            </a:endParaRPr>
          </a:p>
        </p:txBody>
      </p:sp>
      <p:sp>
        <p:nvSpPr>
          <p:cNvPr id="1048650" name="公司名"/>
          <p:cNvSpPr>
            <a:spLocks noGrp="1"/>
          </p:cNvSpPr>
          <p:nvPr>
            <p:ph type="body" sz="quarter" idx="13"/>
            <p:custDataLst>
              <p:tags r:id="rId2"/>
            </p:custDataLst>
          </p:nvPr>
        </p:nvSpPr>
        <p:spPr>
          <a:xfrm>
            <a:off x="845820" y="669100"/>
            <a:ext cx="2160000" cy="245745"/>
          </a:xfrm>
        </p:spPr>
        <p:txBody>
          <a:bodyPr/>
          <a:p>
            <a:r>
              <a:rPr altLang="en-US" lang="zh-CN">
                <a:solidFill>
                  <a:schemeClr val="dk1">
                    <a:lumMod val="60000"/>
                    <a:lumOff val="40000"/>
                  </a:schemeClr>
                </a:solidFill>
              </a:rPr>
              <a:t>稻壳学院</a:t>
            </a:r>
            <a:endParaRPr altLang="en-US" lang="zh-CN">
              <a:solidFill>
                <a:schemeClr val="dk1">
                  <a:lumMod val="60000"/>
                  <a:lumOff val="40000"/>
                </a:schemeClr>
              </a:solidFill>
            </a:endParaRPr>
          </a:p>
        </p:txBody>
      </p:sp>
      <p:sp>
        <p:nvSpPr>
          <p:cNvPr id="1048652" name="署名"/>
          <p:cNvSpPr>
            <a:spLocks noGrp="1"/>
          </p:cNvSpPr>
          <p:nvPr>
            <p:ph type="body" sz="quarter" idx="17"/>
            <p:custDataLst>
              <p:tags r:id="rId3"/>
            </p:custDataLst>
          </p:nvPr>
        </p:nvSpPr>
        <p:spPr>
          <a:gradFill>
            <a:gsLst>
              <a:gs pos="67000">
                <a:schemeClr val="accent1"/>
              </a:gs>
              <a:gs pos="67000">
                <a:schemeClr val="accent1"/>
              </a:gs>
              <a:gs pos="100000">
                <a:schemeClr val="accent1">
                  <a:lumMod val="60000"/>
                  <a:lumOff val="40000"/>
                </a:schemeClr>
              </a:gs>
            </a:gsLst>
            <a:lin ang="2700000" scaled="0"/>
          </a:gradFill>
        </p:spPr>
        <p:txBody>
          <a:bodyPr/>
          <a:p>
            <a:r>
              <a:rPr altLang="en-US" lang="zh-CN">
                <a:solidFill>
                  <a:schemeClr val="lt1"/>
                </a:solidFill>
              </a:rPr>
              <a:t>汇报人：</a:t>
            </a:r>
            <a:r>
              <a:rPr altLang="zh-CN" lang="en-US">
                <a:solidFill>
                  <a:schemeClr val="lt1"/>
                </a:solidFill>
              </a:rPr>
              <a:t>XX</a:t>
            </a:r>
            <a:endParaRPr altLang="en-US" lang="zh-CN">
              <a:solidFill>
                <a:schemeClr val="lt1"/>
              </a:solidFill>
            </a:endParaRPr>
          </a:p>
        </p:txBody>
      </p:sp>
      <p:sp>
        <p:nvSpPr>
          <p:cNvPr id="1048654" name="标题 1"/>
          <p:cNvSpPr>
            <a:spLocks noGrp="1"/>
          </p:cNvSpPr>
          <p:nvPr>
            <p:ph type="ctrTitle"/>
            <p:custDataLst>
              <p:tags r:id="rId4"/>
            </p:custDataLst>
          </p:nvPr>
        </p:nvSpPr>
        <p:spPr/>
        <p:txBody>
          <a:bodyPr/>
          <a:p>
            <a:r>
              <a:rPr altLang="en-US" lang="zh-CN">
                <a:gradFill>
                  <a:gsLst>
                    <a:gs pos="71000">
                      <a:schemeClr val="accent1"/>
                    </a:gs>
                    <a:gs pos="100000">
                      <a:schemeClr val="accent1">
                        <a:lumMod val="60000"/>
                        <a:lumOff val="40000"/>
                      </a:schemeClr>
                    </a:gs>
                  </a:gsLst>
                  <a:lin ang="2700000" scaled="0"/>
                </a:gradFill>
              </a:rPr>
              <a:t>2024年家居消费品行业市场分析及投资前景预测</a:t>
            </a:r>
            <a:endParaRPr altLang="en-US" lang="zh-CN">
              <a:gradFill>
                <a:gsLst>
                  <a:gs pos="71000">
                    <a:schemeClr val="accent1"/>
                  </a:gs>
                  <a:gs pos="100000">
                    <a:schemeClr val="accent1">
                      <a:lumMod val="60000"/>
                      <a:lumOff val="40000"/>
                    </a:schemeClr>
                  </a:gs>
                </a:gsLst>
                <a:lin ang="2700000" scaled="0"/>
              </a:gradFill>
            </a:endParaRPr>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2" name="标题"/>
          <p:cNvSpPr>
            <a:spLocks noGrp="1"/>
          </p:cNvSpPr>
          <p:nvPr>
            <p:ph type="title"/>
            <p:custDataLst>
              <p:tags r:id="rId1"/>
            </p:custDataLst>
          </p:nvPr>
        </p:nvSpPr>
        <p:spPr/>
        <p:txBody>
          <a:bodyPr/>
          <a:p>
            <a:r>
              <a:rPr altLang="en-US" lang="zh-CN">
                <a:gradFill>
                  <a:gsLst>
                    <a:gs pos="71000">
                      <a:schemeClr val="accent1"/>
                    </a:gs>
                    <a:gs pos="100000">
                      <a:schemeClr val="accent1">
                        <a:lumMod val="60000"/>
                        <a:lumOff val="40000"/>
                      </a:schemeClr>
                    </a:gs>
                  </a:gsLst>
                  <a:lin ang="2700000" scaled="0"/>
                </a:gradFill>
              </a:rPr>
              <a:t>目录</a:t>
            </a:r>
            <a:endParaRPr altLang="en-US" lang="zh-CN">
              <a:gradFill>
                <a:gsLst>
                  <a:gs pos="71000">
                    <a:schemeClr val="accent1"/>
                  </a:gs>
                  <a:gs pos="100000">
                    <a:schemeClr val="accent1">
                      <a:lumMod val="60000"/>
                      <a:lumOff val="40000"/>
                    </a:schemeClr>
                  </a:gs>
                </a:gsLst>
                <a:lin ang="2700000" scaled="0"/>
              </a:gradFill>
            </a:endParaRPr>
          </a:p>
        </p:txBody>
      </p:sp>
      <p:sp>
        <p:nvSpPr>
          <p:cNvPr id="1048834" name="副标题"/>
          <p:cNvSpPr>
            <a:spLocks noGrp="1"/>
          </p:cNvSpPr>
          <p:nvPr>
            <p:ph type="body" idx="1"/>
            <p:custDataLst>
              <p:tags r:id="rId2"/>
            </p:custDataLst>
          </p:nvPr>
        </p:nvSpPr>
        <p:spPr/>
        <p:txBody>
          <a:bodyPr/>
          <a:p>
            <a:r>
              <a:rPr altLang="en-US" lang="zh-CN">
                <a:ln>
                  <a:solidFill>
                    <a:schemeClr val="accent1">
                      <a:lumMod val="60000"/>
                      <a:lumOff val="40000"/>
                    </a:schemeClr>
                  </a:solidFill>
                </a:ln>
                <a:noFill/>
              </a:rPr>
              <a:t>CONTENTS</a:t>
            </a:r>
            <a:endParaRPr altLang="en-US" lang="zh-CN">
              <a:ln>
                <a:solidFill>
                  <a:schemeClr val="accent1">
                    <a:lumMod val="60000"/>
                    <a:lumOff val="40000"/>
                  </a:schemeClr>
                </a:solidFill>
              </a:ln>
              <a:noFill/>
            </a:endParaRPr>
          </a:p>
        </p:txBody>
      </p:sp>
      <p:cxnSp>
        <p:nvCxnSpPr>
          <p:cNvPr id="3145729" name="直接连接符 17"/>
          <p:cNvCxnSpPr>
            <a:cxnSpLocks/>
          </p:cNvCxnSpPr>
          <p:nvPr>
            <p:custDataLst>
              <p:tags r:id="rId3"/>
            </p:custDataLst>
          </p:nvPr>
        </p:nvCxnSpPr>
        <p:spPr>
          <a:xfrm>
            <a:off x="848995" y="3446145"/>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36" name="项标题"/>
          <p:cNvSpPr txBox="1"/>
          <p:nvPr>
            <p:custDataLst>
              <p:tags r:id="rId4"/>
            </p:custDataLst>
          </p:nvPr>
        </p:nvSpPr>
        <p:spPr>
          <a:xfrm>
            <a:off x="848995" y="2726690"/>
            <a:ext cx="3258820" cy="513715"/>
          </a:xfrm>
          <a:prstGeom prst="rect"/>
          <a:noFill/>
        </p:spPr>
        <p:txBody>
          <a:bodyPr anchor="b" bIns="0" lIns="0" rIns="0" rtlCol="0" tIns="0" wrap="square">
            <a:normAutofit/>
          </a:bodyPr>
          <a:p>
            <a:pPr algn="l">
              <a:lnSpc>
                <a:spcPct val="100000"/>
              </a:lnSpc>
            </a:pPr>
            <a:r>
              <a:rPr altLang="en-US" b="1" dirty="0" sz="1700" lang="zh-CN" spc="300">
                <a:solidFill>
                  <a:schemeClr val="dk1">
                    <a:lumMod val="75000"/>
                  </a:schemeClr>
                </a:solidFill>
                <a:latin typeface="+mj-ea"/>
                <a:ea typeface="+mj-ea"/>
              </a:rPr>
              <a:t>家居消费品行业概述</a:t>
            </a:r>
            <a:endParaRPr altLang="en-US" b="1" dirty="0" sz="1700" lang="zh-CN" spc="300">
              <a:solidFill>
                <a:schemeClr val="dk1">
                  <a:lumMod val="75000"/>
                </a:schemeClr>
              </a:solidFill>
              <a:latin typeface="+mj-ea"/>
              <a:ea typeface="+mj-ea"/>
            </a:endParaRPr>
          </a:p>
        </p:txBody>
      </p:sp>
      <p:sp>
        <p:nvSpPr>
          <p:cNvPr id="1048838" name="序号"/>
          <p:cNvSpPr txBox="1"/>
          <p:nvPr>
            <p:custDataLst>
              <p:tags r:id="rId5"/>
            </p:custDataLst>
          </p:nvPr>
        </p:nvSpPr>
        <p:spPr>
          <a:xfrm>
            <a:off x="4789805" y="2610485"/>
            <a:ext cx="97917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01</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31" name="直接连接符 1"/>
          <p:cNvCxnSpPr>
            <a:cxnSpLocks/>
          </p:cNvCxnSpPr>
          <p:nvPr>
            <p:custDataLst>
              <p:tags r:id="rId6"/>
            </p:custDataLst>
          </p:nvPr>
        </p:nvCxnSpPr>
        <p:spPr>
          <a:xfrm>
            <a:off x="5070475" y="3446145"/>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32"/>
          <p:cNvCxnSpPr>
            <a:cxnSpLocks/>
          </p:cNvCxnSpPr>
          <p:nvPr>
            <p:custDataLst>
              <p:tags r:id="rId7"/>
            </p:custDataLst>
          </p:nvPr>
        </p:nvCxnSpPr>
        <p:spPr>
          <a:xfrm>
            <a:off x="6442710" y="3446145"/>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40" name="项标题"/>
          <p:cNvSpPr txBox="1"/>
          <p:nvPr>
            <p:custDataLst>
              <p:tags r:id="rId8"/>
            </p:custDataLst>
          </p:nvPr>
        </p:nvSpPr>
        <p:spPr>
          <a:xfrm>
            <a:off x="6442710" y="2726690"/>
            <a:ext cx="3258820" cy="513715"/>
          </a:xfrm>
          <a:prstGeom prst="rect"/>
          <a:noFill/>
        </p:spPr>
        <p:txBody>
          <a:bodyPr anchor="b" bIns="0" lIns="0" rIns="0" rtlCol="0" tIns="0" wrap="square">
            <a:normAutofit/>
          </a:bodyPr>
          <a:p>
            <a:pPr algn="l">
              <a:lnSpc>
                <a:spcPct val="100000"/>
              </a:lnSpc>
            </a:pPr>
            <a:r>
              <a:rPr altLang="en-US" b="1" dirty="0" sz="1700" lang="zh-CN" spc="300">
                <a:solidFill>
                  <a:schemeClr val="dk1">
                    <a:lumMod val="75000"/>
                  </a:schemeClr>
                </a:solidFill>
                <a:latin typeface="+mj-ea"/>
                <a:ea typeface="+mj-ea"/>
              </a:rPr>
              <a:t>家居消费品市场分析</a:t>
            </a:r>
            <a:endParaRPr altLang="en-US" b="1" dirty="0" sz="1700" lang="zh-CN" spc="300">
              <a:solidFill>
                <a:schemeClr val="dk1">
                  <a:lumMod val="75000"/>
                </a:schemeClr>
              </a:solidFill>
              <a:latin typeface="+mj-ea"/>
              <a:ea typeface="+mj-ea"/>
            </a:endParaRPr>
          </a:p>
        </p:txBody>
      </p:sp>
      <p:sp>
        <p:nvSpPr>
          <p:cNvPr id="1048842" name="序号"/>
          <p:cNvSpPr txBox="1"/>
          <p:nvPr>
            <p:custDataLst>
              <p:tags r:id="rId9"/>
            </p:custDataLst>
          </p:nvPr>
        </p:nvSpPr>
        <p:spPr>
          <a:xfrm>
            <a:off x="10530205" y="2610485"/>
            <a:ext cx="83185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02</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35" name="直接连接符 8"/>
          <p:cNvCxnSpPr>
            <a:cxnSpLocks/>
          </p:cNvCxnSpPr>
          <p:nvPr>
            <p:custDataLst>
              <p:tags r:id="rId10"/>
            </p:custDataLst>
          </p:nvPr>
        </p:nvCxnSpPr>
        <p:spPr>
          <a:xfrm>
            <a:off x="10664190" y="3446145"/>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18"/>
          <p:cNvCxnSpPr>
            <a:cxnSpLocks/>
          </p:cNvCxnSpPr>
          <p:nvPr>
            <p:custDataLst>
              <p:tags r:id="rId11"/>
            </p:custDataLst>
          </p:nvPr>
        </p:nvCxnSpPr>
        <p:spPr>
          <a:xfrm>
            <a:off x="848995" y="479552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44" name="项标题"/>
          <p:cNvSpPr txBox="1"/>
          <p:nvPr>
            <p:custDataLst>
              <p:tags r:id="rId12"/>
            </p:custDataLst>
          </p:nvPr>
        </p:nvSpPr>
        <p:spPr>
          <a:xfrm>
            <a:off x="848995" y="4076700"/>
            <a:ext cx="3258820" cy="513715"/>
          </a:xfrm>
          <a:prstGeom prst="rect"/>
          <a:noFill/>
        </p:spPr>
        <p:txBody>
          <a:bodyPr anchor="b" bIns="0" lIns="0" rIns="0" rtlCol="0" tIns="0" wrap="square">
            <a:normAutofit/>
          </a:bodyPr>
          <a:p>
            <a:pPr algn="l">
              <a:lnSpc>
                <a:spcPct val="100000"/>
              </a:lnSpc>
            </a:pPr>
            <a:r>
              <a:rPr altLang="en-US" b="1" dirty="0" sz="1700" lang="zh-CN" spc="300">
                <a:solidFill>
                  <a:schemeClr val="dk1">
                    <a:lumMod val="75000"/>
                  </a:schemeClr>
                </a:solidFill>
                <a:latin typeface="+mj-ea"/>
                <a:ea typeface="+mj-ea"/>
              </a:rPr>
              <a:t>家居消费品投资前景预测</a:t>
            </a:r>
            <a:endParaRPr altLang="en-US" b="1" dirty="0" sz="1700" lang="zh-CN" spc="300">
              <a:solidFill>
                <a:schemeClr val="dk1">
                  <a:lumMod val="75000"/>
                </a:schemeClr>
              </a:solidFill>
              <a:latin typeface="+mj-ea"/>
              <a:ea typeface="+mj-ea"/>
            </a:endParaRPr>
          </a:p>
        </p:txBody>
      </p:sp>
      <p:sp>
        <p:nvSpPr>
          <p:cNvPr id="1048846" name="序号"/>
          <p:cNvSpPr txBox="1"/>
          <p:nvPr>
            <p:custDataLst>
              <p:tags r:id="rId13"/>
            </p:custDataLst>
          </p:nvPr>
        </p:nvSpPr>
        <p:spPr>
          <a:xfrm>
            <a:off x="4789805" y="3960495"/>
            <a:ext cx="97917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03</a:t>
            </a:r>
            <a:endParaRPr b="1"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39" name="直接连接符 2"/>
          <p:cNvCxnSpPr>
            <a:cxnSpLocks/>
          </p:cNvCxnSpPr>
          <p:nvPr>
            <p:custDataLst>
              <p:tags r:id="rId14"/>
            </p:custDataLst>
          </p:nvPr>
        </p:nvCxnSpPr>
        <p:spPr>
          <a:xfrm>
            <a:off x="5070475" y="479552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41" name="直接连接符 33"/>
          <p:cNvCxnSpPr>
            <a:cxnSpLocks/>
          </p:cNvCxnSpPr>
          <p:nvPr>
            <p:custDataLst>
              <p:tags r:id="rId15"/>
            </p:custDataLst>
          </p:nvPr>
        </p:nvCxnSpPr>
        <p:spPr>
          <a:xfrm>
            <a:off x="6442710" y="479552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48" name="项标题"/>
          <p:cNvSpPr txBox="1"/>
          <p:nvPr>
            <p:custDataLst>
              <p:tags r:id="rId16"/>
            </p:custDataLst>
          </p:nvPr>
        </p:nvSpPr>
        <p:spPr>
          <a:xfrm>
            <a:off x="6442710" y="4076700"/>
            <a:ext cx="3258820" cy="513715"/>
          </a:xfrm>
          <a:prstGeom prst="rect"/>
          <a:noFill/>
        </p:spPr>
        <p:txBody>
          <a:bodyPr anchor="b" bIns="0" lIns="0" rIns="0" rtlCol="0" tIns="0" wrap="square">
            <a:normAutofit fontScale="74167"/>
          </a:bodyPr>
          <a:p>
            <a:pPr algn="l">
              <a:lnSpc>
                <a:spcPct val="100000"/>
              </a:lnSpc>
            </a:pPr>
            <a:r>
              <a:rPr altLang="en-US" b="1" dirty="0" sz="2400" lang="zh-CN" spc="300">
                <a:solidFill>
                  <a:schemeClr val="dk1">
                    <a:lumMod val="75000"/>
                  </a:schemeClr>
                </a:solidFill>
                <a:latin typeface="+mj-ea"/>
                <a:ea typeface="+mj-ea"/>
              </a:rPr>
              <a:t>家居消费品行业政策与法规</a:t>
            </a:r>
            <a:endParaRPr altLang="en-US" b="1" dirty="0" sz="2400" lang="zh-CN" spc="300">
              <a:solidFill>
                <a:schemeClr val="dk1">
                  <a:lumMod val="75000"/>
                </a:schemeClr>
              </a:solidFill>
              <a:latin typeface="+mj-ea"/>
              <a:ea typeface="+mj-ea"/>
            </a:endParaRPr>
          </a:p>
        </p:txBody>
      </p:sp>
      <p:sp>
        <p:nvSpPr>
          <p:cNvPr id="1048850" name="序号"/>
          <p:cNvSpPr txBox="1"/>
          <p:nvPr>
            <p:custDataLst>
              <p:tags r:id="rId17"/>
            </p:custDataLst>
          </p:nvPr>
        </p:nvSpPr>
        <p:spPr>
          <a:xfrm>
            <a:off x="10530205" y="3960495"/>
            <a:ext cx="83185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04</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43" name="直接连接符 9"/>
          <p:cNvCxnSpPr>
            <a:cxnSpLocks/>
          </p:cNvCxnSpPr>
          <p:nvPr>
            <p:custDataLst>
              <p:tags r:id="rId18"/>
            </p:custDataLst>
          </p:nvPr>
        </p:nvCxnSpPr>
        <p:spPr>
          <a:xfrm>
            <a:off x="10664190" y="479552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2"/>
          <p:cNvCxnSpPr>
            <a:cxnSpLocks/>
          </p:cNvCxnSpPr>
          <p:nvPr>
            <p:custDataLst>
              <p:tags r:id="rId19"/>
            </p:custDataLst>
          </p:nvPr>
        </p:nvCxnSpPr>
        <p:spPr>
          <a:xfrm>
            <a:off x="848995" y="614426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52" name="项标题"/>
          <p:cNvSpPr txBox="1"/>
          <p:nvPr>
            <p:custDataLst>
              <p:tags r:id="rId20"/>
            </p:custDataLst>
          </p:nvPr>
        </p:nvSpPr>
        <p:spPr>
          <a:xfrm>
            <a:off x="848995" y="5425440"/>
            <a:ext cx="3258820" cy="513715"/>
          </a:xfrm>
          <a:prstGeom prst="rect"/>
          <a:noFill/>
        </p:spPr>
        <p:txBody>
          <a:bodyPr anchor="b" bIns="0" lIns="0" rIns="0" rtlCol="0" tIns="0" wrap="square">
            <a:normAutofit fontScale="74167"/>
          </a:bodyPr>
          <a:p>
            <a:pPr algn="l">
              <a:lnSpc>
                <a:spcPct val="100000"/>
              </a:lnSpc>
            </a:pPr>
            <a:r>
              <a:rPr altLang="en-US" b="1" dirty="0" sz="2400" lang="zh-CN" spc="300">
                <a:solidFill>
                  <a:schemeClr val="dk1">
                    <a:lumMod val="75000"/>
                  </a:schemeClr>
                </a:solidFill>
                <a:latin typeface="+mj-ea"/>
                <a:ea typeface="+mj-ea"/>
              </a:rPr>
              <a:t>家居消费品企业战略与经营</a:t>
            </a:r>
            <a:endParaRPr altLang="en-US" b="1" dirty="0" sz="2400" lang="zh-CN" spc="300">
              <a:solidFill>
                <a:schemeClr val="dk1">
                  <a:lumMod val="75000"/>
                </a:schemeClr>
              </a:solidFill>
              <a:latin typeface="+mj-ea"/>
              <a:ea typeface="+mj-ea"/>
            </a:endParaRPr>
          </a:p>
        </p:txBody>
      </p:sp>
      <p:sp>
        <p:nvSpPr>
          <p:cNvPr id="1048854" name="序号"/>
          <p:cNvSpPr txBox="1"/>
          <p:nvPr>
            <p:custDataLst>
              <p:tags r:id="rId21"/>
            </p:custDataLst>
          </p:nvPr>
        </p:nvSpPr>
        <p:spPr>
          <a:xfrm>
            <a:off x="4789805" y="5309235"/>
            <a:ext cx="97917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05</a:t>
            </a:r>
            <a:endParaRPr b="1"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47" name="直接连接符 15"/>
          <p:cNvCxnSpPr>
            <a:cxnSpLocks/>
          </p:cNvCxnSpPr>
          <p:nvPr>
            <p:custDataLst>
              <p:tags r:id="rId22"/>
            </p:custDataLst>
          </p:nvPr>
        </p:nvCxnSpPr>
        <p:spPr>
          <a:xfrm>
            <a:off x="5070475" y="614426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49" name="直接连接符 23"/>
          <p:cNvCxnSpPr>
            <a:cxnSpLocks/>
          </p:cNvCxnSpPr>
          <p:nvPr>
            <p:custDataLst>
              <p:tags r:id="rId23"/>
            </p:custDataLst>
          </p:nvPr>
        </p:nvCxnSpPr>
        <p:spPr>
          <a:xfrm>
            <a:off x="6442710" y="614426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56" name="项标题"/>
          <p:cNvSpPr txBox="1"/>
          <p:nvPr>
            <p:custDataLst>
              <p:tags r:id="rId24"/>
            </p:custDataLst>
          </p:nvPr>
        </p:nvSpPr>
        <p:spPr>
          <a:xfrm>
            <a:off x="6442710" y="5425440"/>
            <a:ext cx="3258820" cy="513715"/>
          </a:xfrm>
          <a:prstGeom prst="rect"/>
          <a:noFill/>
        </p:spPr>
        <p:txBody>
          <a:bodyPr anchor="b" bIns="0" lIns="0" rIns="0" rtlCol="0" tIns="0" wrap="square">
            <a:normAutofit/>
          </a:bodyPr>
          <a:p>
            <a:pPr algn="l">
              <a:lnSpc>
                <a:spcPct val="100000"/>
              </a:lnSpc>
            </a:pPr>
            <a:r>
              <a:rPr altLang="en-US" b="1" dirty="0" sz="1700" lang="zh-CN" spc="300">
                <a:solidFill>
                  <a:schemeClr val="dk1">
                    <a:lumMod val="75000"/>
                  </a:schemeClr>
                </a:solidFill>
                <a:latin typeface="+mj-ea"/>
                <a:ea typeface="+mj-ea"/>
              </a:rPr>
              <a:t>家居消费品市场前景展望</a:t>
            </a:r>
            <a:endParaRPr altLang="en-US" b="1" dirty="0" sz="1700" lang="zh-CN" spc="300">
              <a:solidFill>
                <a:schemeClr val="dk1">
                  <a:lumMod val="75000"/>
                </a:schemeClr>
              </a:solidFill>
              <a:latin typeface="+mj-ea"/>
              <a:ea typeface="+mj-ea"/>
            </a:endParaRPr>
          </a:p>
        </p:txBody>
      </p:sp>
      <p:sp>
        <p:nvSpPr>
          <p:cNvPr id="1048858" name="序号"/>
          <p:cNvSpPr txBox="1"/>
          <p:nvPr>
            <p:custDataLst>
              <p:tags r:id="rId25"/>
            </p:custDataLst>
          </p:nvPr>
        </p:nvSpPr>
        <p:spPr>
          <a:xfrm>
            <a:off x="10530205" y="5309235"/>
            <a:ext cx="83185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06</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51" name="直接连接符 26"/>
          <p:cNvCxnSpPr>
            <a:cxnSpLocks/>
          </p:cNvCxnSpPr>
          <p:nvPr>
            <p:custDataLst>
              <p:tags r:id="rId26"/>
            </p:custDataLst>
          </p:nvPr>
        </p:nvCxnSpPr>
        <p:spPr>
          <a:xfrm>
            <a:off x="10664190" y="614426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Tree>
    <p:custDataLst>
      <p:tags r:id="rId2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04" name="标题"/>
          <p:cNvSpPr>
            <a:spLocks noGrp="1"/>
          </p:cNvSpPr>
          <p:nvPr>
            <p:ph type="title"/>
            <p:custDataLst>
              <p:tags r:id="rId1"/>
            </p:custDataLst>
          </p:nvPr>
        </p:nvSpPr>
        <p:spPr/>
        <p:txBody>
          <a:bodyPr>
            <a:normAutofit fontScale="90000"/>
          </a:bodyPr>
          <a:p>
            <a:r>
              <a:rPr altLang="en-US" lang="zh-CN">
                <a:solidFill>
                  <a:schemeClr val="accent1"/>
                </a:solidFill>
              </a:rPr>
              <a:t>家居消费品行业概述</a:t>
            </a:r>
            <a:endParaRPr altLang="en-US" lang="zh-CN">
              <a:solidFill>
                <a:schemeClr val="accent1"/>
              </a:solidFill>
            </a:endParaRPr>
          </a:p>
        </p:txBody>
      </p:sp>
      <p:sp>
        <p:nvSpPr>
          <p:cNvPr id="1048906"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8908"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01</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2" name="标题 1"/>
          <p:cNvSpPr>
            <a:spLocks noGrp="1"/>
          </p:cNvSpPr>
          <p:nvPr>
            <p:ph type="title"/>
          </p:nvPr>
        </p:nvSpPr>
        <p:spPr/>
        <p:txBody>
          <a:bodyPr/>
          <a:p>
            <a:r>
              <a:rPr altLang="en-US" lang="zh-CN"/>
              <a:t>行业定义与分类</a:t>
            </a:r>
            <a:endParaRPr altLang="en-US" lang="zh-CN"/>
          </a:p>
        </p:txBody>
      </p:sp>
      <p:sp>
        <p:nvSpPr>
          <p:cNvPr id="1048964" name="圆角矩形 21"/>
          <p:cNvSpPr/>
          <p:nvPr>
            <p:custDataLst>
              <p:tags r:id="rId1"/>
            </p:custDataLst>
          </p:nvPr>
        </p:nvSpPr>
        <p:spPr>
          <a:xfrm rot="16200000">
            <a:off x="5632862" y="-2242430"/>
            <a:ext cx="926434" cy="1051407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66" name="圆角矩形 22"/>
          <p:cNvSpPr/>
          <p:nvPr>
            <p:custDataLst>
              <p:tags r:id="rId2"/>
            </p:custDataLst>
          </p:nvPr>
        </p:nvSpPr>
        <p:spPr>
          <a:xfrm rot="16200000">
            <a:off x="445346" y="2944472"/>
            <a:ext cx="924909" cy="1387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68" name="圆角矩形 5"/>
          <p:cNvSpPr/>
          <p:nvPr>
            <p:custDataLst>
              <p:tags r:id="rId3"/>
            </p:custDataLst>
          </p:nvPr>
        </p:nvSpPr>
        <p:spPr>
          <a:xfrm rot="16200000">
            <a:off x="5633476" y="-729942"/>
            <a:ext cx="926434" cy="10514832"/>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70" name="圆角矩形 6"/>
          <p:cNvSpPr/>
          <p:nvPr>
            <p:custDataLst>
              <p:tags r:id="rId4"/>
            </p:custDataLst>
          </p:nvPr>
        </p:nvSpPr>
        <p:spPr>
          <a:xfrm rot="16200000">
            <a:off x="445960" y="4458188"/>
            <a:ext cx="924909" cy="1387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72" name="文本框 3"/>
          <p:cNvSpPr txBox="1"/>
          <p:nvPr>
            <p:custDataLst>
              <p:tags r:id="rId5"/>
            </p:custDataLst>
          </p:nvPr>
        </p:nvSpPr>
        <p:spPr>
          <a:xfrm>
            <a:off x="1280161" y="2551004"/>
            <a:ext cx="10072584" cy="926434"/>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行业定义：家居消费品行业是指生产和销售家居用品、家居装饰品、家具等与家庭生活相关的消费品的企业集合。</a:t>
            </a:r>
            <a:endParaRPr altLang="en-US" dirty="0" sz="2400" lang="zh-CN">
              <a:latin typeface="+mn-ea"/>
              <a:ea typeface="+mn-ea"/>
            </a:endParaRPr>
          </a:p>
        </p:txBody>
      </p:sp>
      <p:sp>
        <p:nvSpPr>
          <p:cNvPr id="1048974" name="文本框 4"/>
          <p:cNvSpPr txBox="1"/>
          <p:nvPr>
            <p:custDataLst>
              <p:tags r:id="rId6"/>
            </p:custDataLst>
          </p:nvPr>
        </p:nvSpPr>
        <p:spPr>
          <a:xfrm>
            <a:off x="1280161" y="4065334"/>
            <a:ext cx="10072584" cy="925671"/>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分类：根据产品类型、材质、功能等不同，家居消费品行业可以分为多个子行业，如家居用品行业、家居装饰品行业、家具行业等。</a:t>
            </a:r>
            <a:endParaRPr altLang="en-US" dirty="0" sz="2400" lang="zh-CN">
              <a:latin typeface="+mn-ea"/>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12" name="标题 1"/>
          <p:cNvSpPr>
            <a:spLocks noGrp="1"/>
          </p:cNvSpPr>
          <p:nvPr>
            <p:ph type="title"/>
          </p:nvPr>
        </p:nvSpPr>
        <p:spPr/>
        <p:txBody>
          <a:bodyPr/>
          <a:p>
            <a:r>
              <a:rPr altLang="en-US" lang="zh-CN"/>
              <a:t>行业市场规模</a:t>
            </a:r>
            <a:endParaRPr altLang="en-US" lang="zh-CN"/>
          </a:p>
        </p:txBody>
      </p:sp>
      <p:sp>
        <p:nvSpPr>
          <p:cNvPr id="104901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1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1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2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2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3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家居消费品行业市场规模不断扩大</a:t>
            </a:r>
            <a:endParaRPr altLang="en-US" dirty="0" sz="2400" lang="zh-CN">
              <a:latin typeface="+mn-ea"/>
              <a:ea typeface="+mn-ea"/>
            </a:endParaRPr>
          </a:p>
        </p:txBody>
      </p:sp>
      <p:sp>
        <p:nvSpPr>
          <p:cNvPr id="104903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未来几年家居消费品行业市场规模将继续保持稳定增长</a:t>
            </a:r>
            <a:endParaRPr altLang="en-US" dirty="0" sz="2400" lang="zh-CN">
              <a:latin typeface="+mn-ea"/>
              <a:ea typeface="+mn-ea"/>
            </a:endParaRPr>
          </a:p>
        </p:txBody>
      </p:sp>
      <p:sp>
        <p:nvSpPr>
          <p:cNvPr id="104903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2024年家居消费品行业市场规模达到XX万亿元</a:t>
            </a:r>
            <a:endParaRPr altLang="en-US" dirty="0" sz="2400" lang="zh-CN">
              <a:latin typeface="+mn-ea"/>
              <a:ea typeface="+mn-ea"/>
            </a:endParaRPr>
          </a:p>
        </p:txBody>
      </p:sp>
      <p:sp>
        <p:nvSpPr>
          <p:cNvPr id="104903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过去五年复合增长率达到XX%</a:t>
            </a:r>
            <a:endParaRPr altLang="en-US" dirty="0" sz="2400" lang="zh-CN">
              <a:latin typeface="+mn-ea"/>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74" name="标题 1"/>
          <p:cNvSpPr>
            <a:spLocks noGrp="1"/>
          </p:cNvSpPr>
          <p:nvPr>
            <p:ph type="title"/>
          </p:nvPr>
        </p:nvSpPr>
        <p:spPr/>
        <p:txBody>
          <a:bodyPr/>
          <a:p>
            <a:r>
              <a:rPr altLang="en-US" lang="zh-CN"/>
              <a:t>行业发展趋势</a:t>
            </a:r>
            <a:endParaRPr altLang="en-US" lang="zh-CN"/>
          </a:p>
        </p:txBody>
      </p:sp>
      <p:sp>
        <p:nvSpPr>
          <p:cNvPr id="104907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7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8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8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8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8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8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9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9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绿色环保：随着环保意识的提高，绿色、环保、低碳的家居消费品越来越受到市场的青睐。</a:t>
            </a:r>
            <a:endParaRPr altLang="en-US" dirty="0" sz="2400" lang="zh-CN">
              <a:latin typeface="+mn-ea"/>
              <a:ea typeface="+mn-ea"/>
            </a:endParaRPr>
          </a:p>
        </p:txBody>
      </p:sp>
      <p:sp>
        <p:nvSpPr>
          <p:cNvPr id="104909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线上线下融合：线上线下的融合将成为家居消费品行业的重要趋势，消费者可以在线上浏览、线下体验的方式购买家居用品。</a:t>
            </a:r>
            <a:endParaRPr altLang="en-US" dirty="0" sz="2400" lang="zh-CN">
              <a:latin typeface="+mn-ea"/>
              <a:ea typeface="+mn-ea"/>
            </a:endParaRPr>
          </a:p>
        </p:txBody>
      </p:sp>
      <p:sp>
        <p:nvSpPr>
          <p:cNvPr id="104909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智能化：家居消费品行业正朝着智能化方向发展，智能家居产品越来越受欢迎。</a:t>
            </a:r>
            <a:endParaRPr altLang="en-US" dirty="0" sz="2400" lang="zh-CN">
              <a:latin typeface="+mn-ea"/>
              <a:ea typeface="+mn-ea"/>
            </a:endParaRPr>
          </a:p>
        </p:txBody>
      </p:sp>
      <p:sp>
        <p:nvSpPr>
          <p:cNvPr id="104909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定制化：消费者对家居用品的需求越来越个性化，定制化产品逐渐成为趋势。</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36" name="标题"/>
          <p:cNvSpPr>
            <a:spLocks noGrp="1"/>
          </p:cNvSpPr>
          <p:nvPr>
            <p:ph type="title"/>
            <p:custDataLst>
              <p:tags r:id="rId1"/>
            </p:custDataLst>
          </p:nvPr>
        </p:nvSpPr>
        <p:spPr/>
        <p:txBody>
          <a:bodyPr>
            <a:normAutofit fontScale="90000"/>
          </a:bodyPr>
          <a:p>
            <a:r>
              <a:rPr altLang="en-US" lang="zh-CN">
                <a:solidFill>
                  <a:schemeClr val="accent1"/>
                </a:solidFill>
              </a:rPr>
              <a:t>家居消费品市场分析</a:t>
            </a:r>
            <a:endParaRPr altLang="en-US" lang="zh-CN">
              <a:solidFill>
                <a:schemeClr val="accent1"/>
              </a:solidFill>
            </a:endParaRPr>
          </a:p>
        </p:txBody>
      </p:sp>
      <p:sp>
        <p:nvSpPr>
          <p:cNvPr id="1049138"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140"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02</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94" name="标题 1"/>
          <p:cNvSpPr>
            <a:spLocks noGrp="1"/>
          </p:cNvSpPr>
          <p:nvPr>
            <p:ph type="title"/>
          </p:nvPr>
        </p:nvSpPr>
        <p:spPr/>
        <p:txBody>
          <a:bodyPr/>
          <a:p>
            <a:r>
              <a:rPr altLang="en-US" lang="zh-CN"/>
              <a:t>市场需求分析</a:t>
            </a:r>
            <a:endParaRPr altLang="en-US" lang="zh-CN"/>
          </a:p>
        </p:txBody>
      </p:sp>
      <p:sp>
        <p:nvSpPr>
          <p:cNvPr id="104919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9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0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消费者需求：随着生活水平的提高，消费者对家居用品的需求日益增长，追求品质、设计、功能和环保。</a:t>
            </a:r>
            <a:endParaRPr altLang="en-US" dirty="0" sz="2000" lang="zh-CN" spc="200">
              <a:solidFill>
                <a:schemeClr val="tx1">
                  <a:lumMod val="85000"/>
                  <a:lumOff val="15000"/>
                </a:schemeClr>
              </a:solidFill>
              <a:latin typeface="+mn-ea"/>
              <a:sym typeface="+mn-ea"/>
            </a:endParaRPr>
          </a:p>
        </p:txBody>
      </p:sp>
      <p:sp>
        <p:nvSpPr>
          <p:cNvPr id="104920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0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0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消费趋势：个性化、定制化、智能化的家居消费品越来越受欢迎，消费者更注重体验和感受。</a:t>
            </a:r>
            <a:endParaRPr altLang="en-US" dirty="0" sz="2000" lang="zh-CN" spc="200">
              <a:solidFill>
                <a:schemeClr val="tx1">
                  <a:lumMod val="85000"/>
                  <a:lumOff val="15000"/>
                </a:schemeClr>
              </a:solidFill>
              <a:latin typeface="+mn-ea"/>
              <a:sym typeface="+mn-ea"/>
            </a:endParaRPr>
          </a:p>
        </p:txBody>
      </p:sp>
      <p:sp>
        <p:nvSpPr>
          <p:cNvPr id="104920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1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1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消费群体：不同年龄段、不同收入水平的消费者对家居消费品的需求存在差异，需针对不同群体制定不同的产品策略。</a:t>
            </a:r>
            <a:endParaRPr altLang="en-US" dirty="0" sz="2000" lang="zh-CN" spc="200">
              <a:solidFill>
                <a:schemeClr val="tx1">
                  <a:lumMod val="85000"/>
                  <a:lumOff val="15000"/>
                </a:schemeClr>
              </a:solidFill>
              <a:latin typeface="+mn-ea"/>
              <a:sym typeface="+mn-ea"/>
            </a:endParaRPr>
          </a:p>
        </p:txBody>
      </p:sp>
      <p:sp>
        <p:nvSpPr>
          <p:cNvPr id="104921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1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1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消费心理：消费者在购买家居消费品时，注重品牌、口碑、性价比和售后服务，企业需了解并满足消费者的心理需求。</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56" name="标题 1"/>
          <p:cNvSpPr>
            <a:spLocks noGrp="1"/>
          </p:cNvSpPr>
          <p:nvPr>
            <p:ph type="title"/>
          </p:nvPr>
        </p:nvSpPr>
        <p:spPr/>
        <p:txBody>
          <a:bodyPr/>
          <a:p>
            <a:r>
              <a:rPr altLang="en-US" lang="zh-CN"/>
              <a:t>消费者行为分析</a:t>
            </a:r>
            <a:endParaRPr altLang="en-US" lang="zh-CN"/>
          </a:p>
        </p:txBody>
      </p:sp>
      <p:sp>
        <p:nvSpPr>
          <p:cNvPr id="104925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消费心理：消费者在购买家居消费品时注重品牌、口碑和性价比，同时追求实用性和便利性。</a:t>
            </a:r>
            <a:endParaRPr altLang="zh-CN" dirty="0" lang="en-US">
              <a:solidFill>
                <a:schemeClr val="dk1">
                  <a:lumMod val="80000"/>
                  <a:lumOff val="20000"/>
                </a:schemeClr>
              </a:solidFill>
              <a:latin typeface="+mn-ea"/>
              <a:sym typeface="+mn-ea"/>
            </a:endParaRPr>
          </a:p>
        </p:txBody>
      </p:sp>
      <p:sp>
        <p:nvSpPr>
          <p:cNvPr id="104926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2"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消费者需求：随着生活水平的提高，消费者对家居消费品的需求日益增长，追求品质、时尚和个性化。</a:t>
            </a:r>
            <a:endParaRPr altLang="en-US" dirty="0" lang="zh-CN">
              <a:solidFill>
                <a:schemeClr val="dk1">
                  <a:lumMod val="80000"/>
                  <a:lumOff val="20000"/>
                </a:schemeClr>
              </a:solidFill>
              <a:latin typeface="+mn-ea"/>
              <a:sym typeface="+mn-ea"/>
            </a:endParaRPr>
          </a:p>
        </p:txBody>
      </p:sp>
      <p:sp>
        <p:nvSpPr>
          <p:cNvPr id="104927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消费习惯：消费者越来越依赖线上购物平台，家居消费品也不例外，电商平台成为主要销售渠道。</a:t>
            </a:r>
            <a:endParaRPr altLang="en-US" dirty="0" lang="zh-CN">
              <a:solidFill>
                <a:schemeClr val="dk1">
                  <a:lumMod val="80000"/>
                  <a:lumOff val="20000"/>
                </a:schemeClr>
              </a:solidFill>
              <a:latin typeface="+mn-ea"/>
              <a:sym typeface="+mn-ea"/>
            </a:endParaRPr>
          </a:p>
        </p:txBody>
      </p:sp>
      <p:sp>
        <p:nvSpPr>
          <p:cNvPr id="104928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消费趋势：智能家居、绿色环保、定制化等成为消费趋势，消费者对家居生活品质的要求越来越高。</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26" name="标题 1"/>
          <p:cNvSpPr>
            <a:spLocks noGrp="1"/>
          </p:cNvSpPr>
          <p:nvPr>
            <p:ph type="title"/>
          </p:nvPr>
        </p:nvSpPr>
        <p:spPr/>
        <p:txBody>
          <a:bodyPr/>
          <a:p>
            <a:r>
              <a:rPr altLang="en-US" lang="zh-CN"/>
              <a:t>市场竞争格局</a:t>
            </a:r>
            <a:endParaRPr altLang="en-US" lang="zh-CN"/>
          </a:p>
        </p:txBody>
      </p:sp>
      <p:sp>
        <p:nvSpPr>
          <p:cNvPr id="104932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3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3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3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3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3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4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4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价格竞争格局：中低端市场以价格战为主，高端市场注重品质与服务</a:t>
            </a:r>
            <a:endParaRPr altLang="en-US" dirty="0" sz="2400" lang="zh-CN">
              <a:latin typeface="+mn-ea"/>
              <a:ea typeface="+mn-ea"/>
            </a:endParaRPr>
          </a:p>
        </p:txBody>
      </p:sp>
      <p:sp>
        <p:nvSpPr>
          <p:cNvPr id="104934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渠道竞争格局：线上销售渠道逐渐成为主流，线下实体店与电商平台并存</a:t>
            </a:r>
            <a:endParaRPr altLang="en-US" dirty="0" sz="2400" lang="zh-CN">
              <a:latin typeface="+mn-ea"/>
              <a:ea typeface="+mn-ea"/>
            </a:endParaRPr>
          </a:p>
        </p:txBody>
      </p:sp>
      <p:sp>
        <p:nvSpPr>
          <p:cNvPr id="104934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家居消费品行业市场规模持续扩大，竞争激烈</a:t>
            </a:r>
            <a:endParaRPr altLang="en-US" dirty="0" sz="2400" lang="zh-CN">
              <a:latin typeface="+mn-ea"/>
              <a:ea typeface="+mn-ea"/>
            </a:endParaRPr>
          </a:p>
        </p:txBody>
      </p:sp>
      <p:sp>
        <p:nvSpPr>
          <p:cNvPr id="104935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品牌竞争格局：知名品牌占据市场份额较大，新兴品牌不断涌现</a:t>
            </a:r>
            <a:endParaRPr altLang="en-US" dirty="0" sz="2400" lang="zh-CN">
              <a:latin typeface="+mn-ea"/>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88" name="标题 1"/>
          <p:cNvSpPr>
            <a:spLocks noGrp="1"/>
          </p:cNvSpPr>
          <p:nvPr>
            <p:ph type="title"/>
          </p:nvPr>
        </p:nvSpPr>
        <p:spPr/>
        <p:txBody>
          <a:bodyPr/>
          <a:p>
            <a:r>
              <a:rPr altLang="en-US" lang="zh-CN"/>
              <a:t>行业痛点与机遇</a:t>
            </a:r>
            <a:endParaRPr altLang="en-US" lang="zh-CN"/>
          </a:p>
        </p:txBody>
      </p:sp>
      <p:sp>
        <p:nvSpPr>
          <p:cNvPr id="104939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痛点：消费者需求多样化，品质和服务要求提高</a:t>
            </a:r>
            <a:endParaRPr altLang="en-US" sz="1400" lang="zh-CN" spc="150">
              <a:solidFill>
                <a:schemeClr val="tx1"/>
              </a:solidFill>
              <a:effectLst/>
              <a:latin typeface="+mn-ea"/>
              <a:sym typeface="+mn-ea"/>
            </a:endParaRPr>
          </a:p>
        </p:txBody>
      </p:sp>
      <p:sp>
        <p:nvSpPr>
          <p:cNvPr id="104940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痛点：同质化竞争激烈，缺乏创新和差异化</a:t>
            </a:r>
            <a:endParaRPr altLang="en-US" dirty="0" sz="1400" lang="zh-CN" spc="150">
              <a:solidFill>
                <a:schemeClr val="tx1"/>
              </a:solidFill>
              <a:effectLst/>
              <a:latin typeface="+mn-ea"/>
              <a:sym typeface="+mn-ea"/>
            </a:endParaRPr>
          </a:p>
        </p:txBody>
      </p:sp>
      <p:sp>
        <p:nvSpPr>
          <p:cNvPr id="104940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机遇：智能化、绿色环保、定制化等新趋势带来发展机会</a:t>
            </a:r>
            <a:endParaRPr altLang="en-US" sz="1400" lang="zh-CN" spc="150">
              <a:solidFill>
                <a:schemeClr val="tx1"/>
              </a:solidFill>
              <a:effectLst/>
              <a:latin typeface="+mn-ea"/>
              <a:sym typeface="+mn-ea"/>
            </a:endParaRPr>
          </a:p>
        </p:txBody>
      </p:sp>
      <p:sp>
        <p:nvSpPr>
          <p:cNvPr id="104940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机遇：政策支持、消费升级等宏观环境利好</a:t>
            </a:r>
            <a:endParaRPr altLang="en-US" sz="1400" lang="zh-CN" spc="150">
              <a:solidFill>
                <a:schemeClr val="tx1"/>
              </a:solidFill>
              <a:effectLst/>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42" name="标题"/>
          <p:cNvSpPr>
            <a:spLocks noGrp="1"/>
          </p:cNvSpPr>
          <p:nvPr>
            <p:ph type="title"/>
            <p:custDataLst>
              <p:tags r:id="rId1"/>
            </p:custDataLst>
          </p:nvPr>
        </p:nvSpPr>
        <p:spPr/>
        <p:txBody>
          <a:bodyPr>
            <a:normAutofit fontScale="90000"/>
          </a:bodyPr>
          <a:p>
            <a:r>
              <a:rPr altLang="en-US" lang="zh-CN">
                <a:solidFill>
                  <a:schemeClr val="accent1"/>
                </a:solidFill>
              </a:rPr>
              <a:t>家居消费品投资前景预测</a:t>
            </a:r>
            <a:endParaRPr altLang="en-US" lang="zh-CN">
              <a:solidFill>
                <a:schemeClr val="accent1"/>
              </a:solidFill>
            </a:endParaRPr>
          </a:p>
        </p:txBody>
      </p:sp>
      <p:sp>
        <p:nvSpPr>
          <p:cNvPr id="1049444"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446"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03</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00" name="标题 1"/>
          <p:cNvSpPr>
            <a:spLocks noGrp="1"/>
          </p:cNvSpPr>
          <p:nvPr>
            <p:ph type="title"/>
          </p:nvPr>
        </p:nvSpPr>
        <p:spPr/>
        <p:txBody>
          <a:bodyPr/>
          <a:p>
            <a:r>
              <a:rPr altLang="en-US" lang="zh-CN"/>
              <a:t>投资环境分析</a:t>
            </a:r>
            <a:endParaRPr altLang="en-US" lang="zh-CN"/>
          </a:p>
        </p:txBody>
      </p:sp>
      <p:sp>
        <p:nvSpPr>
          <p:cNvPr id="104950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1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经济环境：宏观经济形势对家居消费品行业的影响</a:t>
            </a:r>
            <a:endParaRPr altLang="en-US" sz="1400" lang="zh-CN" spc="150">
              <a:solidFill>
                <a:schemeClr val="tx1"/>
              </a:solidFill>
              <a:effectLst/>
              <a:latin typeface="+mn-ea"/>
              <a:sym typeface="+mn-ea"/>
            </a:endParaRPr>
          </a:p>
        </p:txBody>
      </p:sp>
      <p:sp>
        <p:nvSpPr>
          <p:cNvPr id="104951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政策环境：国家对家居消费品行业的政策支持情况</a:t>
            </a:r>
            <a:endParaRPr altLang="en-US" dirty="0" sz="1400" lang="zh-CN" spc="150">
              <a:solidFill>
                <a:schemeClr val="tx1"/>
              </a:solidFill>
              <a:effectLst/>
              <a:latin typeface="+mn-ea"/>
              <a:sym typeface="+mn-ea"/>
            </a:endParaRPr>
          </a:p>
        </p:txBody>
      </p:sp>
      <p:sp>
        <p:nvSpPr>
          <p:cNvPr id="104951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社会环境：消费者需求变化和消费升级趋势</a:t>
            </a:r>
            <a:endParaRPr altLang="en-US" sz="1400" lang="zh-CN" spc="150">
              <a:solidFill>
                <a:schemeClr val="tx1"/>
              </a:solidFill>
              <a:effectLst/>
              <a:latin typeface="+mn-ea"/>
              <a:sym typeface="+mn-ea"/>
            </a:endParaRPr>
          </a:p>
        </p:txBody>
      </p:sp>
      <p:sp>
        <p:nvSpPr>
          <p:cNvPr id="104951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技术环境：新技术的应用对家居消费品行业的影响</a:t>
            </a:r>
            <a:endParaRPr altLang="en-US" sz="1400" lang="zh-CN" spc="150">
              <a:solidFill>
                <a:schemeClr val="tx1"/>
              </a:solidFill>
              <a:effectLst/>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54" name="标题 1"/>
          <p:cNvSpPr>
            <a:spLocks noGrp="1"/>
          </p:cNvSpPr>
          <p:nvPr>
            <p:ph type="title"/>
          </p:nvPr>
        </p:nvSpPr>
        <p:spPr/>
        <p:txBody>
          <a:bodyPr/>
          <a:p>
            <a:r>
              <a:rPr altLang="en-US" lang="zh-CN"/>
              <a:t>投资风险评估</a:t>
            </a:r>
            <a:endParaRPr altLang="en-US" lang="zh-CN"/>
          </a:p>
        </p:txBody>
      </p:sp>
      <p:sp>
        <p:nvSpPr>
          <p:cNvPr id="104955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6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6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6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7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7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消费者需求变化：家居消费品市场需求多样化，且变化较快，投资需密切关注市场动态。</a:t>
            </a:r>
            <a:endParaRPr altLang="en-US" dirty="0" sz="2400" lang="zh-CN">
              <a:latin typeface="+mn-ea"/>
              <a:ea typeface="+mn-ea"/>
            </a:endParaRPr>
          </a:p>
        </p:txBody>
      </p:sp>
      <p:sp>
        <p:nvSpPr>
          <p:cNvPr id="104957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政策法规风险：政府政策法规对家居消费品行业影响较大，投资需关注相关政策法规的变化。</a:t>
            </a:r>
            <a:endParaRPr altLang="en-US" dirty="0" sz="2400" lang="zh-CN">
              <a:latin typeface="+mn-ea"/>
              <a:ea typeface="+mn-ea"/>
            </a:endParaRPr>
          </a:p>
        </p:txBody>
      </p:sp>
      <p:sp>
        <p:nvSpPr>
          <p:cNvPr id="104957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市场不确定性：家居消费品行业受多种因素影响，市场变化难以预测。</a:t>
            </a:r>
            <a:endParaRPr altLang="en-US" dirty="0" sz="2400" lang="zh-CN">
              <a:latin typeface="+mn-ea"/>
              <a:ea typeface="+mn-ea"/>
            </a:endParaRPr>
          </a:p>
        </p:txBody>
      </p:sp>
      <p:sp>
        <p:nvSpPr>
          <p:cNvPr id="104957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竞争激烈：行业内企业数量众多，竞争激烈，投资需谨慎评估自身竞争力。</a:t>
            </a:r>
            <a:endParaRPr altLang="en-US" dirty="0" sz="2400" lang="zh-CN">
              <a:latin typeface="+mn-ea"/>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16" name="标题 1"/>
          <p:cNvSpPr>
            <a:spLocks noGrp="1"/>
          </p:cNvSpPr>
          <p:nvPr>
            <p:ph type="title"/>
          </p:nvPr>
        </p:nvSpPr>
        <p:spPr/>
        <p:txBody>
          <a:bodyPr/>
          <a:p>
            <a:r>
              <a:rPr altLang="en-US" lang="zh-CN"/>
              <a:t>投资机会与潜力</a:t>
            </a:r>
            <a:endParaRPr altLang="en-US" lang="zh-CN"/>
          </a:p>
        </p:txBody>
      </p:sp>
      <p:sp>
        <p:nvSpPr>
          <p:cNvPr id="104961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2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2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3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3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3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投资机会：投资者可以通过投资家居消费品行业的相关股票、基金等金融产品，分享行业增长带来的收益。</a:t>
            </a:r>
            <a:endParaRPr altLang="en-US" dirty="0" sz="2200" lang="zh-CN">
              <a:latin typeface="+mn-ea"/>
              <a:ea typeface="+mn-ea"/>
            </a:endParaRPr>
          </a:p>
        </p:txBody>
      </p:sp>
      <p:sp>
        <p:nvSpPr>
          <p:cNvPr id="104963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风险提示：投资有风险，投资者需充分了解行业和市场信息，谨慎决策。</a:t>
            </a:r>
            <a:endParaRPr altLang="en-US" dirty="0" sz="2200" lang="zh-CN">
              <a:latin typeface="+mn-ea"/>
              <a:ea typeface="+mn-ea"/>
            </a:endParaRPr>
          </a:p>
        </p:txBody>
      </p:sp>
      <p:sp>
        <p:nvSpPr>
          <p:cNvPr id="104963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家居消费品行业市场分析：未来几年，随着消费者对家居环境要求的提高，家居消费品市场将保持稳定增长。</a:t>
            </a:r>
            <a:endParaRPr altLang="en-US" dirty="0" sz="2200" lang="zh-CN">
              <a:latin typeface="+mn-ea"/>
              <a:ea typeface="+mn-ea"/>
            </a:endParaRPr>
          </a:p>
        </p:txBody>
      </p:sp>
      <p:sp>
        <p:nvSpPr>
          <p:cNvPr id="104964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fontScale="9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投资前景预测：投资者可以关注家居消费品行业中具有创新能力和品牌影响力的企业，这些企业将受益于市场增长，具有较大的投资潜力。</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78" name="标题 1"/>
          <p:cNvSpPr>
            <a:spLocks noGrp="1"/>
          </p:cNvSpPr>
          <p:nvPr>
            <p:ph type="title"/>
          </p:nvPr>
        </p:nvSpPr>
        <p:spPr/>
        <p:txBody>
          <a:bodyPr/>
          <a:p>
            <a:r>
              <a:rPr altLang="en-US" lang="zh-CN"/>
              <a:t>未来市场预测</a:t>
            </a:r>
            <a:endParaRPr altLang="en-US" lang="zh-CN"/>
          </a:p>
        </p:txBody>
      </p:sp>
      <p:sp>
        <p:nvSpPr>
          <p:cNvPr id="104968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家居消费品行业市场规模将持续增长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消费者对家居生活品质的要求将不断提高</a:t>
            </a:r>
            <a:endParaRPr dirty="0" sz="2000" err="1">
              <a:solidFill>
                <a:schemeClr val="tx1">
                  <a:lumMod val="75000"/>
                  <a:lumOff val="25000"/>
                </a:schemeClr>
              </a:solidFill>
              <a:latin typeface="+mn-ea"/>
              <a:ea typeface="+mn-ea"/>
              <a:cs typeface="+mn-ea"/>
              <a:sym typeface="+mn-lt"/>
            </a:endParaRPr>
          </a:p>
        </p:txBody>
      </p:sp>
      <p:sp>
        <p:nvSpPr>
          <p:cNvPr id="104970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0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家居消费品行业将面临更加激烈的竞争和挑战</a:t>
            </a:r>
            <a:endParaRPr dirty="0" sz="2000" err="1">
              <a:solidFill>
                <a:schemeClr val="tx1">
                  <a:lumMod val="75000"/>
                  <a:lumOff val="25000"/>
                </a:schemeClr>
              </a:solidFill>
              <a:latin typeface="+mn-ea"/>
              <a:ea typeface="+mn-ea"/>
              <a:cs typeface="+mn-ea"/>
              <a:sym typeface="+mn-lt"/>
            </a:endParaRPr>
          </a:p>
        </p:txBody>
      </p:sp>
      <p:sp>
        <p:nvSpPr>
          <p:cNvPr id="10497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新兴技术将推动家居消费品行业创新</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56" name="标题"/>
          <p:cNvSpPr>
            <a:spLocks noGrp="1"/>
          </p:cNvSpPr>
          <p:nvPr>
            <p:ph type="title"/>
            <p:custDataLst>
              <p:tags r:id="rId1"/>
            </p:custDataLst>
          </p:nvPr>
        </p:nvSpPr>
        <p:spPr/>
        <p:txBody>
          <a:bodyPr>
            <a:normAutofit fontScale="90000"/>
          </a:bodyPr>
          <a:p>
            <a:r>
              <a:rPr altLang="en-US" lang="zh-CN">
                <a:solidFill>
                  <a:schemeClr val="accent1"/>
                </a:solidFill>
              </a:rPr>
              <a:t>家居消费品行业政策与法规</a:t>
            </a:r>
            <a:endParaRPr altLang="en-US" lang="zh-CN">
              <a:solidFill>
                <a:schemeClr val="accent1"/>
              </a:solidFill>
            </a:endParaRPr>
          </a:p>
        </p:txBody>
      </p:sp>
      <p:sp>
        <p:nvSpPr>
          <p:cNvPr id="1049758"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760"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04</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14" name="标题 1"/>
          <p:cNvSpPr>
            <a:spLocks noGrp="1"/>
          </p:cNvSpPr>
          <p:nvPr>
            <p:ph type="title"/>
          </p:nvPr>
        </p:nvSpPr>
        <p:spPr/>
        <p:txBody>
          <a:bodyPr/>
          <a:p>
            <a:r>
              <a:rPr altLang="en-US" lang="zh-CN"/>
              <a:t>政策环境分析</a:t>
            </a:r>
            <a:endParaRPr altLang="en-US" lang="zh-CN"/>
          </a:p>
        </p:txBody>
      </p:sp>
      <p:sp>
        <p:nvSpPr>
          <p:cNvPr id="104981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1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国家政策对家居消费品行业的支持措施</a:t>
            </a:r>
            <a:endParaRPr altLang="en-US" dirty="0" sz="2000" lang="zh-CN" spc="150">
              <a:solidFill>
                <a:schemeClr val="tx1">
                  <a:lumMod val="75000"/>
                  <a:lumOff val="25000"/>
                </a:schemeClr>
              </a:solidFill>
              <a:latin typeface="+mn-ea"/>
              <a:sym typeface="+mn-ea"/>
            </a:endParaRPr>
          </a:p>
        </p:txBody>
      </p:sp>
      <p:sp>
        <p:nvSpPr>
          <p:cNvPr id="104982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2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2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行业法规对家居消费品市场的规范作用</a:t>
            </a:r>
            <a:endParaRPr altLang="en-US" dirty="0" sz="2000" lang="zh-CN" spc="150">
              <a:solidFill>
                <a:schemeClr val="tx1">
                  <a:lumMod val="75000"/>
                  <a:lumOff val="25000"/>
                </a:schemeClr>
              </a:solidFill>
              <a:latin typeface="+mn-ea"/>
              <a:sym typeface="+mn-ea"/>
            </a:endParaRPr>
          </a:p>
        </p:txBody>
      </p:sp>
      <p:sp>
        <p:nvSpPr>
          <p:cNvPr id="104982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2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3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政策环境对家居消费品行业发展的影响</a:t>
            </a:r>
            <a:endParaRPr altLang="en-US" dirty="0" sz="2000" lang="zh-CN" spc="150">
              <a:solidFill>
                <a:schemeClr val="tx1">
                  <a:lumMod val="75000"/>
                  <a:lumOff val="25000"/>
                </a:schemeClr>
              </a:solidFill>
              <a:latin typeface="+mn-ea"/>
              <a:sym typeface="+mn-ea"/>
            </a:endParaRPr>
          </a:p>
        </p:txBody>
      </p:sp>
      <p:sp>
        <p:nvSpPr>
          <p:cNvPr id="104983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3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3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未来政策环境对家居消费品行业发展的预期</a:t>
            </a:r>
            <a:endParaRPr altLang="en-US" dirty="0" sz="2000" lang="zh-CN" spc="150">
              <a:solidFill>
                <a:schemeClr val="tx1">
                  <a:lumMod val="75000"/>
                  <a:lumOff val="25000"/>
                </a:schemeClr>
              </a:solidFill>
              <a:latin typeface="+mn-ea"/>
              <a:sym typeface="+mn-ea"/>
            </a:endParaRPr>
          </a:p>
        </p:txBody>
      </p:sp>
      <p:sp>
        <p:nvSpPr>
          <p:cNvPr id="104983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76" name="标题 1"/>
          <p:cNvSpPr>
            <a:spLocks noGrp="1"/>
          </p:cNvSpPr>
          <p:nvPr>
            <p:ph type="title"/>
          </p:nvPr>
        </p:nvSpPr>
        <p:spPr/>
        <p:txBody>
          <a:bodyPr/>
          <a:p>
            <a:r>
              <a:rPr altLang="en-US" lang="zh-CN"/>
              <a:t>法规监管要求</a:t>
            </a:r>
            <a:endParaRPr altLang="en-US" lang="zh-CN"/>
          </a:p>
        </p:txBody>
      </p:sp>
      <p:sp>
        <p:nvSpPr>
          <p:cNvPr id="104987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产品质量标准及检测要求</a:t>
            </a:r>
            <a:endParaRPr altLang="zh-CN" dirty="0" lang="en-US">
              <a:solidFill>
                <a:schemeClr val="dk1">
                  <a:lumMod val="80000"/>
                  <a:lumOff val="20000"/>
                </a:schemeClr>
              </a:solidFill>
              <a:latin typeface="+mn-ea"/>
              <a:sym typeface="+mn-ea"/>
            </a:endParaRPr>
          </a:p>
        </p:txBody>
      </p:sp>
      <p:sp>
        <p:nvSpPr>
          <p:cNvPr id="104988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家居消费品行业相关法律法规</a:t>
            </a:r>
            <a:endParaRPr altLang="en-US" dirty="0" lang="zh-CN">
              <a:solidFill>
                <a:schemeClr val="dk1">
                  <a:lumMod val="80000"/>
                  <a:lumOff val="20000"/>
                </a:schemeClr>
              </a:solidFill>
              <a:latin typeface="+mn-ea"/>
              <a:sym typeface="+mn-ea"/>
            </a:endParaRPr>
          </a:p>
        </p:txBody>
      </p:sp>
      <p:sp>
        <p:nvSpPr>
          <p:cNvPr id="104989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行业监管机构及其职责</a:t>
            </a:r>
            <a:endParaRPr altLang="en-US" dirty="0" lang="zh-CN">
              <a:solidFill>
                <a:schemeClr val="dk1">
                  <a:lumMod val="80000"/>
                  <a:lumOff val="20000"/>
                </a:schemeClr>
              </a:solidFill>
              <a:latin typeface="+mn-ea"/>
              <a:sym typeface="+mn-ea"/>
            </a:endParaRPr>
          </a:p>
        </p:txBody>
      </p:sp>
      <p:sp>
        <p:nvSpPr>
          <p:cNvPr id="104990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环保要求及可持续发展要求</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46" name="标题 1"/>
          <p:cNvSpPr>
            <a:spLocks noGrp="1"/>
          </p:cNvSpPr>
          <p:nvPr>
            <p:ph type="title"/>
          </p:nvPr>
        </p:nvSpPr>
        <p:spPr/>
        <p:txBody>
          <a:bodyPr/>
          <a:p>
            <a:r>
              <a:rPr altLang="en-US" lang="zh-CN"/>
              <a:t>政策对行业的影响</a:t>
            </a:r>
            <a:endParaRPr altLang="en-US" lang="zh-CN"/>
          </a:p>
        </p:txBody>
      </p:sp>
      <p:sp>
        <p:nvSpPr>
          <p:cNvPr id="104994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5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5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政策对家居消费品行业的发展具有重要影响，包括行业准入、产品质量标准等方面。</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5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5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5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政策的变化可能带来行业的调整和洗牌，有利于有实力、有竞争力的企业脱颖而出。</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6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政策对家居消费品行业的规范和引导，有利于促进行业健康发展，提升消费者权益保护水平。</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6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0" name="TextBox 2"/>
          <p:cNvSpPr txBox="1"/>
          <p:nvPr>
            <p:custDataLst>
              <p:tags r:id="rId12"/>
            </p:custDataLst>
          </p:nvPr>
        </p:nvSpPr>
        <p:spPr>
          <a:xfrm>
            <a:off x="9021280" y="3068798"/>
            <a:ext cx="2184713" cy="1764137"/>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政策对家居消费品行业的支持和鼓励，为企业提供了更多的发展机遇和空间，有助于推动行业的创新和发展。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008" name="标题 1"/>
          <p:cNvSpPr>
            <a:spLocks noGrp="1"/>
          </p:cNvSpPr>
          <p:nvPr>
            <p:ph type="title"/>
          </p:nvPr>
        </p:nvSpPr>
        <p:spPr/>
        <p:txBody>
          <a:bodyPr/>
          <a:p>
            <a:r>
              <a:rPr altLang="en-US" lang="zh-CN"/>
              <a:t>行业标准与认证</a:t>
            </a:r>
            <a:endParaRPr altLang="en-US" lang="zh-CN"/>
          </a:p>
        </p:txBody>
      </p:sp>
      <p:sp>
        <p:nvSpPr>
          <p:cNvPr id="105001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6"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认证流程：企业申请、提交资料、现场审核、认证决定等步骤，确保产品符合标准要求。</a:t>
            </a:r>
            <a:endParaRPr altLang="zh-CN" dirty="0" lang="en-US">
              <a:solidFill>
                <a:schemeClr val="dk1">
                  <a:lumMod val="80000"/>
                  <a:lumOff val="20000"/>
                </a:schemeClr>
              </a:solidFill>
              <a:latin typeface="+mn-ea"/>
              <a:sym typeface="+mn-ea"/>
            </a:endParaRPr>
          </a:p>
        </p:txBody>
      </p:sp>
      <p:sp>
        <p:nvSpPr>
          <p:cNvPr id="105001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4"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家居消费品行业标准：规定了产品质量、安全、环保等方面的要求，保障消费者权益。</a:t>
            </a:r>
            <a:endParaRPr altLang="en-US" dirty="0" lang="zh-CN">
              <a:solidFill>
                <a:schemeClr val="dk1">
                  <a:lumMod val="80000"/>
                  <a:lumOff val="20000"/>
                </a:schemeClr>
              </a:solidFill>
              <a:latin typeface="+mn-ea"/>
              <a:sym typeface="+mn-ea"/>
            </a:endParaRPr>
          </a:p>
        </p:txBody>
      </p:sp>
      <p:sp>
        <p:nvSpPr>
          <p:cNvPr id="105002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2"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认证机构：负责对家居消费品企业进行质量管理体系认证、产品认证等，提高企业竞争力。</a:t>
            </a:r>
            <a:endParaRPr altLang="en-US" dirty="0" lang="zh-CN">
              <a:solidFill>
                <a:schemeClr val="dk1">
                  <a:lumMod val="80000"/>
                  <a:lumOff val="20000"/>
                </a:schemeClr>
              </a:solidFill>
              <a:latin typeface="+mn-ea"/>
              <a:sym typeface="+mn-ea"/>
            </a:endParaRPr>
          </a:p>
        </p:txBody>
      </p:sp>
      <p:sp>
        <p:nvSpPr>
          <p:cNvPr id="105003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认证意义：获得认证的企业可以提高产品质量、提升品牌形象，增加消费者信任度。</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78" name="标题"/>
          <p:cNvSpPr>
            <a:spLocks noGrp="1"/>
          </p:cNvSpPr>
          <p:nvPr>
            <p:ph type="title"/>
            <p:custDataLst>
              <p:tags r:id="rId1"/>
            </p:custDataLst>
          </p:nvPr>
        </p:nvSpPr>
        <p:spPr/>
        <p:txBody>
          <a:bodyPr>
            <a:normAutofit fontScale="90000"/>
          </a:bodyPr>
          <a:p>
            <a:r>
              <a:rPr altLang="en-US" lang="zh-CN">
                <a:solidFill>
                  <a:schemeClr val="accent1"/>
                </a:solidFill>
              </a:rPr>
              <a:t>家居消费品企业战略与经营</a:t>
            </a:r>
            <a:endParaRPr altLang="en-US" lang="zh-CN">
              <a:solidFill>
                <a:schemeClr val="accent1"/>
              </a:solidFill>
            </a:endParaRPr>
          </a:p>
        </p:txBody>
      </p:sp>
      <p:sp>
        <p:nvSpPr>
          <p:cNvPr id="1050080"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50082"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05</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36" name="标题 1"/>
          <p:cNvSpPr>
            <a:spLocks noGrp="1"/>
          </p:cNvSpPr>
          <p:nvPr>
            <p:ph type="title"/>
          </p:nvPr>
        </p:nvSpPr>
        <p:spPr/>
        <p:txBody>
          <a:bodyPr/>
          <a:p>
            <a:r>
              <a:rPr altLang="en-US" lang="zh-CN"/>
              <a:t>企业核心竞争力分析</a:t>
            </a:r>
            <a:endParaRPr altLang="en-US" lang="zh-CN"/>
          </a:p>
        </p:txBody>
      </p:sp>
      <p:sp>
        <p:nvSpPr>
          <p:cNvPr id="105013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4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品牌优势：企业在市场上的知名度和美誉度，以及品牌价值。</a:t>
            </a:r>
            <a:endParaRPr altLang="en-US" dirty="0" sz="2000" lang="zh-CN" spc="150">
              <a:solidFill>
                <a:schemeClr val="tx1">
                  <a:lumMod val="75000"/>
                  <a:lumOff val="25000"/>
                </a:schemeClr>
              </a:solidFill>
              <a:latin typeface="+mn-ea"/>
              <a:sym typeface="+mn-ea"/>
            </a:endParaRPr>
          </a:p>
        </p:txBody>
      </p:sp>
      <p:sp>
        <p:nvSpPr>
          <p:cNvPr id="105014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4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4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产品创新：企业不断推出具有差异化竞争优势的新产品。</a:t>
            </a:r>
            <a:endParaRPr altLang="en-US" dirty="0" sz="2000" lang="zh-CN" spc="150">
              <a:solidFill>
                <a:schemeClr val="tx1">
                  <a:lumMod val="75000"/>
                  <a:lumOff val="25000"/>
                </a:schemeClr>
              </a:solidFill>
              <a:latin typeface="+mn-ea"/>
              <a:sym typeface="+mn-ea"/>
            </a:endParaRPr>
          </a:p>
        </p:txBody>
      </p:sp>
      <p:sp>
        <p:nvSpPr>
          <p:cNvPr id="105014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5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5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渠道建设：企业建立完善的销售渠道，提高市场覆盖率。</a:t>
            </a:r>
            <a:endParaRPr altLang="en-US" dirty="0" sz="2000" lang="zh-CN" spc="150">
              <a:solidFill>
                <a:schemeClr val="tx1">
                  <a:lumMod val="75000"/>
                  <a:lumOff val="25000"/>
                </a:schemeClr>
              </a:solidFill>
              <a:latin typeface="+mn-ea"/>
              <a:sym typeface="+mn-ea"/>
            </a:endParaRPr>
          </a:p>
        </p:txBody>
      </p:sp>
      <p:sp>
        <p:nvSpPr>
          <p:cNvPr id="105015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5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5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供应链管理：企业优化供应链管理，降低成本，提高运营效率。</a:t>
            </a:r>
            <a:endParaRPr altLang="en-US" dirty="0" sz="2000" lang="zh-CN" spc="150">
              <a:solidFill>
                <a:schemeClr val="tx1">
                  <a:lumMod val="75000"/>
                  <a:lumOff val="25000"/>
                </a:schemeClr>
              </a:solidFill>
              <a:latin typeface="+mn-ea"/>
              <a:sym typeface="+mn-ea"/>
            </a:endParaRPr>
          </a:p>
        </p:txBody>
      </p:sp>
      <p:sp>
        <p:nvSpPr>
          <p:cNvPr id="105016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98" name="标题 1"/>
          <p:cNvSpPr>
            <a:spLocks noGrp="1"/>
          </p:cNvSpPr>
          <p:nvPr>
            <p:ph type="title"/>
          </p:nvPr>
        </p:nvSpPr>
        <p:spPr/>
        <p:txBody>
          <a:bodyPr/>
          <a:p>
            <a:r>
              <a:rPr altLang="en-US" lang="zh-CN"/>
              <a:t>企业战略规划与定位</a:t>
            </a:r>
            <a:endParaRPr altLang="en-US" lang="zh-CN"/>
          </a:p>
        </p:txBody>
      </p:sp>
      <p:sp>
        <p:nvSpPr>
          <p:cNvPr id="105020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确定企业愿景和使命</a:t>
            </a:r>
            <a:endParaRPr altLang="en-US" dirty="0" sz="1200" lang="zh-CN" spc="150">
              <a:solidFill>
                <a:schemeClr val="tx1">
                  <a:lumMod val="85000"/>
                  <a:lumOff val="15000"/>
                </a:schemeClr>
              </a:solidFill>
              <a:latin typeface="+mn-ea"/>
              <a:sym typeface="+mn-ea"/>
            </a:endParaRPr>
          </a:p>
        </p:txBody>
      </p:sp>
      <p:sp>
        <p:nvSpPr>
          <p:cNvPr id="105020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0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0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分析市场和竞争环境</a:t>
            </a:r>
            <a:endParaRPr altLang="en-US" dirty="0" sz="1200" lang="zh-CN" spc="150">
              <a:solidFill>
                <a:schemeClr val="tx1">
                  <a:lumMod val="85000"/>
                  <a:lumOff val="15000"/>
                </a:schemeClr>
              </a:solidFill>
              <a:latin typeface="+mn-ea"/>
              <a:sym typeface="+mn-ea"/>
            </a:endParaRPr>
          </a:p>
        </p:txBody>
      </p:sp>
      <p:sp>
        <p:nvSpPr>
          <p:cNvPr id="105020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1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1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制定战略目标和行动计划</a:t>
            </a:r>
            <a:endParaRPr altLang="en-US" dirty="0" sz="1200" lang="zh-CN" spc="150">
              <a:solidFill>
                <a:schemeClr val="tx1">
                  <a:lumMod val="85000"/>
                  <a:lumOff val="15000"/>
                </a:schemeClr>
              </a:solidFill>
              <a:latin typeface="+mn-ea"/>
              <a:sym typeface="+mn-ea"/>
            </a:endParaRPr>
          </a:p>
        </p:txBody>
      </p:sp>
      <p:sp>
        <p:nvSpPr>
          <p:cNvPr id="105021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1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1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调整组织结构和资源配置</a:t>
            </a:r>
            <a:endParaRPr altLang="en-US" dirty="0" sz="1200" lang="zh-CN" spc="150">
              <a:solidFill>
                <a:schemeClr val="tx1">
                  <a:lumMod val="85000"/>
                  <a:lumOff val="15000"/>
                </a:schemeClr>
              </a:solidFill>
              <a:latin typeface="+mn-ea"/>
              <a:sym typeface="+mn-ea"/>
            </a:endParaRPr>
          </a:p>
        </p:txBody>
      </p:sp>
      <p:sp>
        <p:nvSpPr>
          <p:cNvPr id="105022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2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60" name="标题 1"/>
          <p:cNvSpPr>
            <a:spLocks noGrp="1"/>
          </p:cNvSpPr>
          <p:nvPr>
            <p:ph type="title"/>
          </p:nvPr>
        </p:nvSpPr>
        <p:spPr/>
        <p:txBody>
          <a:bodyPr/>
          <a:p>
            <a:r>
              <a:rPr altLang="en-US" lang="zh-CN"/>
              <a:t>企业经营策略与管理</a:t>
            </a:r>
            <a:endParaRPr altLang="en-US" lang="zh-CN"/>
          </a:p>
        </p:txBody>
      </p:sp>
      <p:sp>
        <p:nvSpPr>
          <p:cNvPr id="105026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6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6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品牌定位：针对目标市场，明确品牌形象和竞争优势</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6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7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72"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产品创新：不断研发新产品，满足消费者需求，提高市场占有率</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7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7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78"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渠道拓展：线上线下多渠道销售，扩大销售网络</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8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8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84" name="TextBox 2"/>
          <p:cNvSpPr txBox="1"/>
          <p:nvPr>
            <p:custDataLst>
              <p:tags r:id="rId12"/>
            </p:custDataLst>
          </p:nvPr>
        </p:nvSpPr>
        <p:spPr>
          <a:xfrm>
            <a:off x="9021280"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供应链管理：优化采购、生产、物流等环节，降低成本，提高效率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322" name="标题 1"/>
          <p:cNvSpPr>
            <a:spLocks noGrp="1"/>
          </p:cNvSpPr>
          <p:nvPr>
            <p:ph type="title"/>
          </p:nvPr>
        </p:nvSpPr>
        <p:spPr/>
        <p:txBody>
          <a:bodyPr/>
          <a:p>
            <a:r>
              <a:rPr altLang="en-US" lang="zh-CN"/>
              <a:t>企业品牌建设与推广</a:t>
            </a:r>
            <a:endParaRPr altLang="en-US" lang="zh-CN"/>
          </a:p>
        </p:txBody>
      </p:sp>
      <p:sp>
        <p:nvSpPr>
          <p:cNvPr id="105032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2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品牌定位：明确品牌的核心价值和目标市场，提高品牌在消费者心中的认知度。</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3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3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品牌形象：塑造独特的品牌形象，包括视觉识别、品牌理念和品牌故事，以吸引和保持消费者的关注。</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3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3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品牌传播：通过多种渠道和媒体进行品牌传播，包括广告、公关、内容营销和社交媒体等，以提高品牌的知名度和美誉度。</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4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4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品牌合作与联盟：与其他品牌或企业进行合作和联盟，共同推广品牌，扩大市场份额和影响力。</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84" name="标题"/>
          <p:cNvSpPr>
            <a:spLocks noGrp="1"/>
          </p:cNvSpPr>
          <p:nvPr>
            <p:ph type="title"/>
            <p:custDataLst>
              <p:tags r:id="rId1"/>
            </p:custDataLst>
          </p:nvPr>
        </p:nvSpPr>
        <p:spPr/>
        <p:txBody>
          <a:bodyPr>
            <a:normAutofit fontScale="90000"/>
          </a:bodyPr>
          <a:p>
            <a:r>
              <a:rPr altLang="en-US" lang="zh-CN">
                <a:solidFill>
                  <a:schemeClr val="accent1"/>
                </a:solidFill>
              </a:rPr>
              <a:t>家居消费品市场前景展望</a:t>
            </a:r>
            <a:endParaRPr altLang="en-US" lang="zh-CN">
              <a:solidFill>
                <a:schemeClr val="accent1"/>
              </a:solidFill>
            </a:endParaRPr>
          </a:p>
        </p:txBody>
      </p:sp>
      <p:sp>
        <p:nvSpPr>
          <p:cNvPr id="1050386"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50388"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06</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442" name="标题 1"/>
          <p:cNvSpPr>
            <a:spLocks noGrp="1"/>
          </p:cNvSpPr>
          <p:nvPr>
            <p:ph type="title"/>
          </p:nvPr>
        </p:nvSpPr>
        <p:spPr/>
        <p:txBody>
          <a:bodyPr/>
          <a:p>
            <a:r>
              <a:rPr altLang="en-US" lang="zh-CN"/>
              <a:t>新兴市场与拓展空间</a:t>
            </a:r>
            <a:endParaRPr altLang="en-US" lang="zh-CN"/>
          </a:p>
        </p:txBody>
      </p:sp>
      <p:sp>
        <p:nvSpPr>
          <p:cNvPr id="105044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4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44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家居消费品行业正迎来数字化转型的新机遇，智能家居、定制家居等新兴市场不断涌现。</a:t>
            </a:r>
            <a:endParaRPr altLang="en-US" dirty="0" sz="2000" lang="zh-CN" spc="200">
              <a:solidFill>
                <a:schemeClr val="tx1">
                  <a:lumMod val="85000"/>
                  <a:lumOff val="15000"/>
                </a:schemeClr>
              </a:solidFill>
              <a:latin typeface="+mn-ea"/>
              <a:sym typeface="+mn-ea"/>
            </a:endParaRPr>
          </a:p>
        </p:txBody>
      </p:sp>
      <p:sp>
        <p:nvSpPr>
          <p:cNvPr id="105045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5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5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随着消费升级和个性化需求的增长，家居消费品行业将进一步拓展个性化、时尚化、绿色化的市场空间。</a:t>
            </a:r>
            <a:endParaRPr altLang="en-US" dirty="0" sz="2000" lang="zh-CN" spc="200">
              <a:solidFill>
                <a:schemeClr val="tx1">
                  <a:lumMod val="85000"/>
                  <a:lumOff val="15000"/>
                </a:schemeClr>
              </a:solidFill>
              <a:latin typeface="+mn-ea"/>
              <a:sym typeface="+mn-ea"/>
            </a:endParaRPr>
          </a:p>
        </p:txBody>
      </p:sp>
      <p:sp>
        <p:nvSpPr>
          <p:cNvPr id="105045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5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6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家居消费品行业将与互联网、物联网、人工智能等新兴技术深度融合，拓展智能家居、智慧家庭等新兴市场。</a:t>
            </a:r>
            <a:endParaRPr altLang="en-US" dirty="0" sz="2000" lang="zh-CN" spc="200">
              <a:solidFill>
                <a:schemeClr val="tx1">
                  <a:lumMod val="85000"/>
                  <a:lumOff val="15000"/>
                </a:schemeClr>
              </a:solidFill>
              <a:latin typeface="+mn-ea"/>
              <a:sym typeface="+mn-ea"/>
            </a:endParaRPr>
          </a:p>
        </p:txBody>
      </p:sp>
      <p:sp>
        <p:nvSpPr>
          <p:cNvPr id="105046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6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6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家居消费品行业将积极探索线上线下融合的新零售模式，拓展线上线下市场空间，提升消费者购物体验。</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504" name="标题 1"/>
          <p:cNvSpPr>
            <a:spLocks noGrp="1"/>
          </p:cNvSpPr>
          <p:nvPr>
            <p:ph type="title"/>
          </p:nvPr>
        </p:nvSpPr>
        <p:spPr/>
        <p:txBody>
          <a:bodyPr/>
          <a:p>
            <a:r>
              <a:rPr altLang="en-US" lang="zh-CN"/>
              <a:t>技术创新与产品升级</a:t>
            </a:r>
            <a:endParaRPr altLang="en-US" lang="zh-CN"/>
          </a:p>
        </p:txBody>
      </p:sp>
      <p:sp>
        <p:nvSpPr>
          <p:cNvPr id="105050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1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1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个性化定制家居消费品的兴起，满足消费者多样化的需求。</a:t>
            </a:r>
            <a:endParaRPr altLang="zh-CN" dirty="0" lang="en-US">
              <a:solidFill>
                <a:schemeClr val="dk1">
                  <a:lumMod val="80000"/>
                  <a:lumOff val="20000"/>
                </a:schemeClr>
              </a:solidFill>
              <a:latin typeface="+mn-ea"/>
              <a:sym typeface="+mn-ea"/>
            </a:endParaRPr>
          </a:p>
        </p:txBody>
      </p:sp>
      <p:sp>
        <p:nvSpPr>
          <p:cNvPr id="105051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1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1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2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智能家居技术的广泛应用，提升家居消费品的便利性和舒适性。</a:t>
            </a:r>
            <a:endParaRPr altLang="en-US" dirty="0" lang="zh-CN">
              <a:solidFill>
                <a:schemeClr val="dk1">
                  <a:lumMod val="80000"/>
                  <a:lumOff val="20000"/>
                </a:schemeClr>
              </a:solidFill>
              <a:latin typeface="+mn-ea"/>
              <a:sym typeface="+mn-ea"/>
            </a:endParaRPr>
          </a:p>
        </p:txBody>
      </p:sp>
      <p:sp>
        <p:nvSpPr>
          <p:cNvPr id="105052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2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2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2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环保材料在家居消费品中的广泛应用，提升家居消费品的环保性能。</a:t>
            </a:r>
            <a:endParaRPr altLang="en-US" dirty="0" lang="zh-CN">
              <a:solidFill>
                <a:schemeClr val="dk1">
                  <a:lumMod val="80000"/>
                  <a:lumOff val="20000"/>
                </a:schemeClr>
              </a:solidFill>
              <a:latin typeface="+mn-ea"/>
              <a:sym typeface="+mn-ea"/>
            </a:endParaRPr>
          </a:p>
        </p:txBody>
      </p:sp>
      <p:sp>
        <p:nvSpPr>
          <p:cNvPr id="105053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家居消费品行业与互联网、大数据等新兴技术的融合，提升行业整体竞争力。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574" name="标题 1"/>
          <p:cNvSpPr>
            <a:spLocks noGrp="1"/>
          </p:cNvSpPr>
          <p:nvPr>
            <p:ph type="title"/>
          </p:nvPr>
        </p:nvSpPr>
        <p:spPr/>
        <p:txBody>
          <a:bodyPr/>
          <a:p>
            <a:r>
              <a:rPr altLang="en-US" lang="zh-CN"/>
              <a:t>绿色环保与可持续发展</a:t>
            </a:r>
            <a:endParaRPr altLang="en-US" lang="zh-CN"/>
          </a:p>
        </p:txBody>
      </p:sp>
      <p:sp>
        <p:nvSpPr>
          <p:cNvPr id="105057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7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8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家居消费品行业将更加注重绿色环保，采用环保材料和生产方式，减少对环境的污染。</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8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8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86" name="TextBox 2"/>
          <p:cNvSpPr txBox="1"/>
          <p:nvPr>
            <p:custDataLst>
              <p:tags r:id="rId6"/>
            </p:custDataLst>
          </p:nvPr>
        </p:nvSpPr>
        <p:spPr>
          <a:xfrm>
            <a:off x="3669017" y="3068798"/>
            <a:ext cx="2184713" cy="1764137"/>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随着消费者对健康和环保意识的提高，家居消费品将更加注重健康环保，满足消费者对健康生活方式的追求。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8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9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92" name="TextBox 2"/>
          <p:cNvSpPr txBox="1"/>
          <p:nvPr>
            <p:custDataLst>
              <p:tags r:id="rId9"/>
            </p:custDataLst>
          </p:nvPr>
        </p:nvSpPr>
        <p:spPr>
          <a:xfrm>
            <a:off x="6348206"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家居消费品行业将积极推动可持续发展，通过节能减排、循环经济等方式，降低企业生产对环境的影响。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9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9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9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政府将加大对家居消费品行业的监管力度，推动行业向绿色环保和可持续发展方向转型。</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636" name="标题 1"/>
          <p:cNvSpPr>
            <a:spLocks noGrp="1"/>
          </p:cNvSpPr>
          <p:nvPr>
            <p:ph type="title"/>
          </p:nvPr>
        </p:nvSpPr>
        <p:spPr/>
        <p:txBody>
          <a:bodyPr/>
          <a:p>
            <a:r>
              <a:rPr altLang="en-US" lang="zh-CN"/>
              <a:t>国际合作与交流</a:t>
            </a:r>
            <a:endParaRPr altLang="en-US" lang="zh-CN"/>
          </a:p>
        </p:txBody>
      </p:sp>
      <p:sp>
        <p:nvSpPr>
          <p:cNvPr id="105063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5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5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家居消费品行业国际合作现状：多家企业与国际品牌合作，共同开发新产品和拓展市场</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6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跨国投资：国内家居企业积极投资海外市场，引进国际先进技术和管理经验</a:t>
            </a:r>
            <a:endParaRPr dirty="0" err="1">
              <a:solidFill>
                <a:schemeClr val="tx1">
                  <a:lumMod val="75000"/>
                  <a:lumOff val="25000"/>
                </a:schemeClr>
              </a:solidFill>
              <a:latin typeface="+mn-ea"/>
              <a:ea typeface="+mn-ea"/>
              <a:cs typeface="+mn-ea"/>
              <a:sym typeface="+mn-lt"/>
            </a:endParaRPr>
          </a:p>
        </p:txBody>
      </p:sp>
      <p:sp>
        <p:nvSpPr>
          <p:cNvPr id="105065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6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6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66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6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6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7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7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未来展望：加强国际合作与交流，共同推动家居消费品行业的发展和创新</a:t>
            </a:r>
            <a:endParaRPr dirty="0" err="1">
              <a:solidFill>
                <a:schemeClr val="tx1">
                  <a:lumMod val="75000"/>
                  <a:lumOff val="25000"/>
                </a:schemeClr>
              </a:solidFill>
              <a:latin typeface="+mn-ea"/>
              <a:ea typeface="+mn-ea"/>
              <a:cs typeface="+mn-ea"/>
              <a:sym typeface="+mn-lt"/>
            </a:endParaRPr>
          </a:p>
        </p:txBody>
      </p:sp>
      <p:sp>
        <p:nvSpPr>
          <p:cNvPr id="10506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交流平台：参加国际家居展览、论坛等活动，与国际同行交流经验和技术</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714" name="副标题"/>
          <p:cNvSpPr>
            <a:spLocks noGrp="1"/>
          </p:cNvSpPr>
          <p:nvPr>
            <p:ph type="subTitle" idx="1"/>
            <p:custDataLst>
              <p:tags r:id="rId1"/>
            </p:custDataLst>
          </p:nvPr>
        </p:nvSpPr>
        <p:spPr/>
        <p:txBody>
          <a:bodyPr/>
          <a:p>
            <a:r>
              <a:rPr altLang="zh-CN" lang="en-US">
                <a:noFill/>
              </a:rPr>
              <a:t>Thank you</a:t>
            </a:r>
            <a:endParaRPr altLang="zh-CN" lang="en-US">
              <a:noFill/>
            </a:endParaRPr>
          </a:p>
        </p:txBody>
      </p:sp>
      <p:sp>
        <p:nvSpPr>
          <p:cNvPr id="1050716" name="标题 1"/>
          <p:cNvSpPr>
            <a:spLocks noGrp="1"/>
          </p:cNvSpPr>
          <p:nvPr>
            <p:ph type="ctrTitle"/>
            <p:custDataLst>
              <p:tags r:id="rId2"/>
            </p:custDataLst>
          </p:nvPr>
        </p:nvSpPr>
        <p:spPr/>
        <p:txBody>
          <a:bodyPr/>
          <a:p>
            <a:r>
              <a:rPr altLang="en-US" lang="zh-CN">
                <a:solidFill>
                  <a:schemeClr val="dk1"/>
                </a:solidFill>
              </a:rPr>
              <a:t>感谢观看</a:t>
            </a:r>
            <a:endParaRPr altLang="en-US" lang="zh-CN">
              <a:solidFill>
                <a:schemeClr val="dk1"/>
              </a:solidFill>
            </a:endParaRPr>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b*1"/>
  <p:tag name="KSO_WM_UNIT_LAYERLEVEL" val="1"/>
  <p:tag name="KSO_WM_TAG_VERSION" val="1.0"/>
  <p:tag name="KSO_WM_BEAUTIFY_FLAG" val="#wm#"/>
  <p:tag name="KSO_WM_UNIT_PRESET_TEXT" val="添加副标题"/>
  <p:tag name="KSO_WM_UNIT_NOCLEAR" val="0"/>
  <p:tag name="KSO_WM_UNIT_TYPE" val="b"/>
  <p:tag name="KSO_WM_UNIT_INDEX" val="1"/>
  <p:tag name="KSO_WM_UNIT_ISCONTENTSTITLE" val="0"/>
  <p:tag name="KSO_WM_UNIT_ISNUMDGMTITLE" val="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123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123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30"/>
  <p:tag name="KSO_WM_SPECIAL_SOURCE" val="bdnull"/>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30_1*b*1"/>
  <p:tag name="KSO_WM_TEMPLATE_CATEGORY" val="custom"/>
  <p:tag name="KSO_WM_TEMPLATE_INDEX" val="20231230"/>
  <p:tag name="KSO_WM_UNIT_LAYERLEVEL" val="1"/>
  <p:tag name="KSO_WM_TAG_VERSION" val="1.0"/>
  <p:tag name="KSO_WM_BEAUTIFY_FLAG" val="#wm#"/>
  <p:tag name="KSO_WM_UNIT_TEXT_FILL_FORE_SCHEMECOLOR_INDEX_BRIGHTNESS" val="0.4"/>
  <p:tag name="KSO_WM_UNIT_TEXT_FILL_FORE_SCHEMECOLOR_INDEX" val="13"/>
  <p:tag name="KSO_WM_UNIT_TEXT_FILL_TYPE" val="1"/>
  <p:tag name="KSO_WM_UNIT_PRESET_TEXT" val="单击此处添加副标题"/>
</p:tagLst>
</file>

<file path=ppt/tags/tag94.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5"/>
  <p:tag name="KSO_WM_UNIT_ID" val="custom20231230_1*f*5"/>
  <p:tag name="KSO_WM_TEMPLATE_CATEGORY" val="custom"/>
  <p:tag name="KSO_WM_TEMPLATE_INDEX" val="20231230"/>
  <p:tag name="KSO_WM_UNIT_LAYERLEVEL" val="1"/>
  <p:tag name="KSO_WM_TAG_VERSION" val="1.0"/>
  <p:tag name="KSO_WM_BEAUTIFY_FLAG" val="#wm#"/>
  <p:tag name="KSO_WM_UNIT_SUBTYPE" val="g"/>
  <p:tag name="KSO_WM_UNIT_TEXT_FILL_FORE_SCHEMECOLOR_INDEX_BRIGHTNESS" val="0.4"/>
  <p:tag name="KSO_WM_UNIT_TEXT_FILL_FORE_SCHEMECOLOR_INDEX" val="13"/>
  <p:tag name="KSO_WM_UNIT_TEXT_FILL_TYPE" val="1"/>
  <p:tag name="KSO_WM_UNIT_PRESET_TEXT" val="稻壳学院"/>
</p:tagLst>
</file>

<file path=ppt/tags/tag95.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30_1*f*4"/>
  <p:tag name="KSO_WM_TEMPLATE_CATEGORY" val="custom"/>
  <p:tag name="KSO_WM_TEMPLATE_INDEX" val="20231230"/>
  <p:tag name="KSO_WM_UNIT_LAYERLEVEL" val="1"/>
  <p:tag name="KSO_WM_TAG_VERSION" val="1.0"/>
  <p:tag name="KSO_WM_BEAUTIFY_FLAG" val="#wm#"/>
  <p:tag name="KSO_WM_UNIT_FILL_FORE_SCHEMECOLOR_INDEX_1_BRIGHTNESS" val="0"/>
  <p:tag name="KSO_WM_UNIT_FILL_FORE_SCHEMECOLOR_INDEX_1" val="5"/>
  <p:tag name="KSO_WM_UNIT_FILL_FORE_SCHEMECOLOR_INDEX_1_POS" val="0.67"/>
  <p:tag name="KSO_WM_UNIT_FILL_FORE_SCHEMECOLOR_INDEX_1_TRANS" val="0"/>
  <p:tag name="KSO_WM_UNIT_FILL_FORE_SCHEMECOLOR_INDEX_2_BRIGHTNESS" val="0.4"/>
  <p:tag name="KSO_WM_UNIT_FILL_FORE_SCHEMECOLOR_INDEX_2" val="5"/>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4"/>
  <p:tag name="KSO_WM_UNIT_TEXT_FILL_TYPE" val="1"/>
  <p:tag name="KSO_WM_UNIT_PRESET_TEXT" val="汇报人：WPS"/>
</p:tagLst>
</file>

<file path=ppt/tags/tag96.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a"/>
  <p:tag name="KSO_WM_UNIT_INDEX" val="1"/>
  <p:tag name="KSO_WM_UNIT_ID" val="custom20231230_1*a*1"/>
  <p:tag name="KSO_WM_TEMPLATE_CATEGORY" val="custom"/>
  <p:tag name="KSO_WM_TEMPLATE_INDEX" val="20231230"/>
  <p:tag name="KSO_WM_UNIT_LAYERLEVEL" val="1"/>
  <p:tag name="KSO_WM_TAG_VERSION" val="1.0"/>
  <p:tag name="KSO_WM_BEAUTIFY_FLAG" val="#wm#"/>
  <p:tag name="KSO_WM_UNIT_PRESET_TEXT" val="单击此处 添加文档标题"/>
</p:tagLst>
</file>

<file path=ppt/tags/tag97.xml><?xml version="1.0" encoding="utf-8"?>
<p:tagLst xmlns:p="http://schemas.openxmlformats.org/presentationml/2006/main">
  <p:tag name="KSO_WM_SLIDE_ID" val="custom2023123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30"/>
  <p:tag name="KSO_WM_SLIDE_LAYOUT" val="a_b_f"/>
  <p:tag name="KSO_WM_SLIDE_LAYOUT_CNT" val="1_1_2"/>
  <p:tag name="KSO_WM_SLIDE_TYPE" val="title"/>
  <p:tag name="KSO_WM_SLIDE_SUBTYPE" val="pureTxt"/>
  <p:tag name="KSO_WM_SPECIAL_SOURCE" val="bdnull"/>
  <p:tag name="KSO_WM_TEMPLATE_THUMBS_INDEX" val="1、9"/>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6*a*1"/>
  <p:tag name="KSO_WM_TEMPLATE_CATEGORY" val="custom"/>
  <p:tag name="KSO_WM_TEMPLATE_INDEX" val="2023123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6*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UNIT_TEXT_FORE_SCHEMECOLOR_INDEX_BRIGHTNESS" val="0.4"/>
  <p:tag name="KSO_WM_UNIT_TEXT_FORE_SCHEMECOLOR_INDEX" val="5"/>
  <p:tag name="KSO_WM_UNIT_TEXT_LINE_FILL_TYPE" val="2"/>
  <p:tag name="KSO_WM_DIAGRAM_GROUP_CODE" val="l1-1"/>
  <p:tag name="KSO_WM_UNIT_PRESET_TEXT" val="CONTENTS"/>
</p:tagLst>
</file>

<file path=ppt/tags/tag100.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1_2"/>
  <p:tag name="KSO_WM_TEMPLATE_CATEGORY" val="custom"/>
  <p:tag name="KSO_WM_TEMPLATE_INDEX" val="20231230"/>
  <p:tag name="KSO_WM_UNIT_LAYERLEVEL" val="1_1_1"/>
  <p:tag name="KSO_WM_TAG_VERSION" val="1.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30_6*l_h_a*1_1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30_6*l_h_i*1_1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1_3"/>
  <p:tag name="KSO_WM_TEMPLATE_CATEGORY" val="custom"/>
  <p:tag name="KSO_WM_TEMPLATE_INDEX" val="20231230"/>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2_2"/>
  <p:tag name="KSO_WM_TEMPLATE_CATEGORY" val="custom"/>
  <p:tag name="KSO_WM_TEMPLATE_INDEX" val="20231230"/>
  <p:tag name="KSO_WM_UNIT_LAYERLEVEL" val="1_1_1"/>
  <p:tag name="KSO_WM_TAG_VERSION" val="1.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30_6*l_h_a*1_2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30_6*l_h_i*1_2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2_3"/>
  <p:tag name="KSO_WM_TEMPLATE_CATEGORY" val="custom"/>
  <p:tag name="KSO_WM_TEMPLATE_INDEX" val="20231230"/>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3_2"/>
  <p:tag name="KSO_WM_TEMPLATE_CATEGORY" val="custom"/>
  <p:tag name="KSO_WM_TEMPLATE_INDEX" val="20231230"/>
  <p:tag name="KSO_WM_UNIT_LAYERLEVEL" val="1_1_1"/>
  <p:tag name="KSO_WM_TAG_VERSION" val="1.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30_6*l_h_a*1_3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30_6*l_h_i*1_3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3_3"/>
  <p:tag name="KSO_WM_TEMPLATE_CATEGORY" val="custom"/>
  <p:tag name="KSO_WM_TEMPLATE_INDEX" val="20231230"/>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4_2"/>
  <p:tag name="KSO_WM_TEMPLATE_CATEGORY" val="custom"/>
  <p:tag name="KSO_WM_TEMPLATE_INDEX" val="20231230"/>
  <p:tag name="KSO_WM_UNIT_LAYERLEVEL" val="1_1_1"/>
  <p:tag name="KSO_WM_TAG_VERSION" val="1.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30_6*l_h_a*1_4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30_6*l_h_i*1_4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4_3"/>
  <p:tag name="KSO_WM_TEMPLATE_CATEGORY" val="custom"/>
  <p:tag name="KSO_WM_TEMPLATE_INDEX" val="20231230"/>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5_2"/>
  <p:tag name="KSO_WM_TEMPLATE_CATEGORY" val="custom"/>
  <p:tag name="KSO_WM_TEMPLATE_INDEX" val="20231230"/>
  <p:tag name="KSO_WM_UNIT_LAYERLEVEL" val="1_1_1"/>
  <p:tag name="KSO_WM_TAG_VERSION" val="1.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30_6*l_h_a*1_5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30_6*l_h_i*1_5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5_3"/>
  <p:tag name="KSO_WM_TEMPLATE_CATEGORY" val="custom"/>
  <p:tag name="KSO_WM_TEMPLATE_INDEX" val="20231230"/>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0.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6_2"/>
  <p:tag name="KSO_WM_TEMPLATE_CATEGORY" val="custom"/>
  <p:tag name="KSO_WM_TEMPLATE_INDEX" val="20231230"/>
  <p:tag name="KSO_WM_UNIT_LAYERLEVEL" val="1_1_1"/>
  <p:tag name="KSO_WM_TAG_VERSION" val="1.0"/>
  <p:tag name="KSO_WM_DIAGRAM_GROUP_CODE" val="l1-1"/>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30_6*l_h_a*1_6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30_6*l_h_i*1_6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6_3"/>
  <p:tag name="KSO_WM_TEMPLATE_CATEGORY" val="custom"/>
  <p:tag name="KSO_WM_TEMPLATE_INDEX" val="20231230"/>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SLIDE_ID" val="custom2023123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30"/>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1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1"/>
</p:tagLst>
</file>

<file path=ppt/tags/tag128.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UNIT_VALUE" val="8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16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2"/>
</p:tagLst>
</file>

<file path=ppt/tags/tag162.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21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3"/>
</p:tagLst>
</file>

<file path=ppt/tags/tag214.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26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4"/>
</p:tagLst>
</file>

<file path=ppt/tags/tag270.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3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5"/>
</p:tagLst>
</file>

<file path=ppt/tags/tag330.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38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6"/>
</p:tagLst>
</file>

<file path=ppt/tags/tag382.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9*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444.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ID" val="custom20231230_9*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445.xml><?xml version="1.0" encoding="utf-8"?>
<p:tagLst xmlns:p="http://schemas.openxmlformats.org/presentationml/2006/main">
  <p:tag name="KSO_WM_SLIDE_ID" val="custom2023123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30"/>
  <p:tag name="KSO_WM_SLIDE_TYPE" val="endPage"/>
  <p:tag name="KSO_WM_SLIDE_SUBTYPE" val="pureTxt"/>
  <p:tag name="KSO_WM_SLIDE_LAYOUT" val="a_b"/>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紫色商务">
      <a:dk1>
        <a:srgbClr val="333333"/>
      </a:dk1>
      <a:lt1>
        <a:srgbClr val="FFFFFF"/>
      </a:lt1>
      <a:dk2>
        <a:srgbClr val="1A0C1E"/>
      </a:dk2>
      <a:lt2>
        <a:srgbClr val="F7EDFD"/>
      </a:lt2>
      <a:accent1>
        <a:srgbClr val="7022E2"/>
      </a:accent1>
      <a:accent2>
        <a:srgbClr val="DC6FFB"/>
      </a:accent2>
      <a:accent3>
        <a:srgbClr val="2F43FF"/>
      </a:accent3>
      <a:accent4>
        <a:srgbClr val="BF45AE"/>
      </a:accent4>
      <a:accent5>
        <a:srgbClr val="AB7859"/>
      </a:accent5>
      <a:accent6>
        <a:srgbClr val="A239ED"/>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2024-01-06T02:28:23Z</dcterms:created>
  <dcterms:modified xsi:type="dcterms:W3CDTF">2024-01-06T02:28:23Z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f7ffb26040f74fa081e2f593112ca27e_21</vt:lpwstr>
  </property>
</Properties>
</file>