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0" d="100"/>
          <a:sy n="90" d="100"/>
        </p:scale>
        <p:origin x="14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5175" b="1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军队信息化建设的发展油库自控信息系统集成</a:t>
            </a:r>
            <a:endParaRPr lang="en-US" sz="5175" b="1" dirty="0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831638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主讲人</a:t>
            </a:r>
            <a:r>
              <a:rPr lang="en-US" sz="20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zh-CN" altLang="en-US" sz="20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郑州盈嘉石油工程技术有限公司张连民</a:t>
            </a:r>
            <a:endParaRPr lang="en-US" sz="2025" dirty="0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2024-03-25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  <a:ln/>
        </p:spPr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spAutoFit/>
          </a:bodyPr>
          <a:lstStyle/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当前军队油库自控系统信息化建设水平分析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油库现用自控信息系统工作原理及集成需求分析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油库自控信息系统集成方案设计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系统实现与测试验证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应用案例分析与推广前景展望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背景与意义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国家信息化建设加速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随着信息技术的快速发展，国家信息化建设不断加速，各行各业都在积极推进信息化建设，提高信息化水平。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军队信息化建设取得显著成效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军队作为国家的重要组成部分，其信息化建设也取得了显著成效。军队信息化水平的提高，为军队作战能力的提升提供了有力支撑。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国家与军队信息化建设现状</a:t>
              </a: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1C97F96C-3270-3C58-8F54-B20B028F25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711" y="152400"/>
            <a:ext cx="4248181" cy="56664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/>
        </p:spPr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  <a:ln/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  <a:ln/>
        </p:spPr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  <a:ln/>
        </p:spPr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  <a:ln/>
        </p:spPr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油库是军队油料保障的重要基地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油库作为储存和供应油料的重要基地，对于保障军队油料供应具有至关重要的作用。在战时，油库更是军队作战的重要保障之一。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油库管理水平直接影响军队油料保障能力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油库管理水平的高低直接影响到军队油料保障能力。因此，加强油库管理，提高油库管理水平，对于保障军队油料供应具有重要意义。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油库在军队油料保障中地位与作用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自控信息系统集成是油库现代化的重要手段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随着信息技术的不断发展，自控信息系统集成已经成为油库现代化的重要手段。通过自控信息系统集成，可以实现油库的自动化、智能化管理，提高油库的管理水平和效率。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自控信息系统应用是提升油库管理水平的关键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自控信息系统应用是提升油库管理水平的关键。通过自控信息系统的应用，可以实现油库的实时监控、数据分析、决策支持等功能，帮助管理人员更好地掌握油库的运行情况，及时发现问题并解决问题。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自控信息系统集成及应用重要性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86000"/>
              </a:lnSpc>
            </a:pP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本研究旨在通过对油库自控信息系统集成及应用的研究，探索提高油库管理水平的有效途径，为军队油料保障提供有力支撑</a:t>
            </a:r>
            <a:r>
              <a:rPr 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本研究对于推动油库现代化建设、提高油库管理水平、保障军队油料供应等方面都具有重要意义。同时，本研究还可以为其他领域的信息化建设提供借鉴和参考。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当前军队油库自控系统信息化建设水平分析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  <a:ln/>
        </p:spPr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当前军队油库普遍采用自动化控制系统，实现了对油库设备的远程监控和操作，提高了管理效率和安全性。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然而，现有自控系统仍存在一些问题，如系统稳定性不足、数据传输速度慢、智能化程度不高等，这些问题制约了油库信息化建设的进一步发展。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现有自控系统概述及存在的问题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存在的问题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自控系统概述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avLst/>
            <a:gdLst/>
            <a:ahLst/>
            <a:cxnLst/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  <a:ln/>
        </p:spPr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avLst/>
            <a:gdLst/>
            <a:ahLst/>
            <a:cxnLst/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avLst/>
            <a:gdLst/>
            <a:ahLst/>
            <a:cxnLst/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  <a:ln/>
        </p:spPr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avLst/>
            <a:gdLst/>
            <a:ahLst/>
            <a:cxnLst/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avLst/>
              <a:gdLst/>
              <a:ahLst/>
              <a:cxnLst/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avLst/>
              <a:gdLst/>
              <a:ahLst/>
              <a:cxnLst/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avLst/>
              <a:gdLst/>
              <a:ahLst/>
              <a:cxnLst/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  <a:ln/>
          </p:spPr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avLst/>
              <a:gdLst/>
              <a:ahLst/>
              <a:cxnLst/>
              <a:rect l="l" t="t" r="r" b="b"/>
              <a:pathLst>
                <a:path w="121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  <a:ln/>
          </p:spPr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avLst/>
              <a:gdLst/>
              <a:ahLst/>
              <a:cxnLst/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  <a:ln/>
          </p:spPr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avLst/>
              <a:gdLst/>
              <a:ahLst/>
              <a:cxnLst/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  <a:ln/>
          </p:spPr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avLst/>
              <a:gdLst/>
              <a:ahLst/>
              <a:cxnLst/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  <a:ln/>
          </p:spPr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avLst/>
              <a:gdLst/>
              <a:ahLst/>
              <a:cxnLst/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  <a:ln/>
          </p:spPr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avLst/>
              <a:gdLst/>
              <a:ahLst/>
              <a:cxnLst/>
              <a:rect l="l" t="t" r="r" b="b"/>
              <a:pathLst>
                <a:path w="126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avLst/>
              <a:gdLst/>
              <a:ahLst/>
              <a:cxnLst/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avLst/>
              <a:gdLst/>
              <a:ahLst/>
              <a:cxnLst/>
              <a:rect l="l" t="t" r="r" b="b"/>
              <a:pathLst>
                <a:path w="148" h="111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信息化技术规范掌握情况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信息化技术标准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郑州盈嘉在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军队油库在信息化建设过程中，需要遵循国家和军队的相关技术标准，如《军队信息化建设标准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》、《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油库自动化系统设计规范》等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技术规范掌握情况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目前，军队油库在信息化技术规范掌握方面还存在一定差距，需要加强相关人员的培训和学习，提高规范化水平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 l="10080" r="1008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avLst/>
            <a:gdLst/>
            <a:ahLst/>
            <a:cxnLst/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  <a:ln/>
        </p:spPr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avLst/>
            <a:gdLst/>
            <a:ahLst/>
            <a:cxnLst/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  <a:ln/>
        </p:spPr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本课题旨在研究油库自控信息系统的集成及应用，提高油库信息化水平，实现油库设备的智能化监控和管理。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课题目标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具体任务包括</a:t>
            </a:r>
            <a:r>
              <a:rPr lang="zh-CN" alt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郑州 盈嘉石油开发的</a:t>
            </a: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自控系统的集成方案、开发智能化监控软件、优化数据传输速度等</a:t>
            </a:r>
            <a:r>
              <a:rPr 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主要任务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课题主要任务明确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01813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盈嘉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如何将现有自控系统与信息化技术进行集成，实现系统间的无缝对接和数据共享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智能化监控技术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rcRect l="12458" r="12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rcRect l="17500" r="17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01813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盈嘉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开发智能化监控软件，实现对油库设备的实时监控、故障诊断和预警等功能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优化数据传输速度，提高系统的实时性和稳定性，确保数据传输的安全性和可靠性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关键技术分析与描述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油库现用自控信息系统工作原理及集成需求分析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16292" r="162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传感器数据采集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数据传输与处理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控制与执行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人机交互界面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现用自控信息系统工作原理介绍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zh-CN" alt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盈嘉</a:t>
            </a: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通过各类传感器实时采集油库内温度、压力、液位、流量等数据</a:t>
            </a:r>
            <a:r>
              <a:rPr 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根据处理结果，控制系统发出指令，控制相关设备执行相应操作，如阀门开关、泵启停等。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zh-CN" alt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盈嘉管理系统</a:t>
            </a: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将采集到的数据传输至控制系统，进行实时处理、分析、存储</a:t>
            </a:r>
            <a:r>
              <a:rPr 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提供友好的人机交互界面，方便操作人员进行监控、操作和管理。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集成方案设计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根据实际需求和技术路线，设计合理的集成方案，包括硬件集成和软件集成。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系统集成目标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实现油库内各子系统之间的信息共享、协同工作，提高油库自动化、智能化水平。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集成技术路线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研究各子系统之间的通信协议、数据格式等，确定合适的集成技术路线。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集成需求分析与研究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1833" r="218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168330"/>
            <a:chOff x="44972" y="1608799"/>
            <a:chExt cx="5067193" cy="1168330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64594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盈嘉油库管理系统</a:t>
              </a:r>
              <a:r>
                <a:rPr lang="en-US" sz="1500" dirty="0" err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梳理各子系统应具备的功能，如数据采集、处理、控制、报警等</a:t>
              </a:r>
              <a:r>
                <a:rPr lang="en-US" sz="1500" dirty="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功能需求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明确系统应具备的性能指标，如实时性、准确性、稳定性等。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性能需求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分析各子系统之间的接口需求，包括数据接口、控制接口等。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接口需求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考虑系统应具备的安全防护措施，如数据加密、访问控制等。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安全需求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功能、性能、接口和安全等方面需求梳理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油库自控信息系统集成方案设计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90178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盈嘉</a:t>
            </a:r>
            <a:r>
              <a:rPr lang="en-US" sz="1500" dirty="0" err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采用分层分布式体系结构，将系统划分为感知层、网络层、应用层，实现数据采集、传输、处理和应用的全流程管理</a:t>
            </a:r>
            <a:r>
              <a:rPr lang="en-US" sz="150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设计思路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  <a:ln/>
        </p:spPr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具备高可靠性、可扩展性、实时性和安全性，能够满足油库自控信息系统对数据采集、监控和管理的需求。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体系架构设计思路及特点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网络结构规划与实施策略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设计合理的网络拓扑结构，包括有线网络和无线网络，确保数据传输的稳定性和可靠性。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网络结构规划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采用先进的网络技术和设备，如工业以太网、无线传感器网络等，实现数据的高效传输和共享。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实施策略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  <a:ln/>
        </p:spPr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  <a:ln/>
        </p:spPr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通过合理配置传感器和数据采集设备，提高数据采集的准确性和实时性。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数据采集优化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  <a:ln/>
        </p:spPr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  <a:ln/>
        </p:spPr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数据存储优化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  <a:ln/>
        </p:spPr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数据应用优化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采用先进的数据处理技术和算法，对采集的数据进行预处理、分析和挖掘，提取有价值的信息。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设计高效的数据存储方案，确保数据的安全性和可访问性，同时提高数据存储的效率和可靠性。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根据实际需求，将处理后的数据应用于油库自控信息系统的各个环节，实现数据的最大化利用。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数据流程优化措施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76187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8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盈嘉</a:t>
            </a:r>
            <a:r>
              <a:rPr lang="en-US" sz="3825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系统实现与测试验证</a:t>
            </a:r>
            <a:endParaRPr lang="en-US" sz="3825" dirty="0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传感器与仪表智能化技术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 dirty="0" err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应用智能化传感器和仪表，实现油库各项参数的实时监测和自动控制</a:t>
              </a:r>
              <a:r>
                <a:rPr lang="en-US" sz="1500" dirty="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网络安全与数据加密技术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采用网络安全措施和数据加密技术，确保系统数据传输的安全性和保密性。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16481"/>
            <a:chOff x="5982796" y="1521950"/>
            <a:chExt cx="5687135" cy="1116481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油库自控信息系统集成技术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64594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盈嘉</a:t>
              </a:r>
              <a:r>
                <a:rPr lang="en-US" sz="1500" dirty="0" err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采用先进的系统集成方法，将各个子系统进行有机整合，实现数据共享和协同工作</a:t>
              </a:r>
              <a:r>
                <a:rPr lang="en-US" sz="1500" dirty="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  <a:ln/>
        </p:spPr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859" r="15859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关键技术实现方法论述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功能测试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对系统的各项功能进行逐一测试，确保系统能够正常运行并满足设计要求。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性能测试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对系统的性能指标进行测试，包括响应时间、处理速度、并发用户数等，确保系统能够满足实际应用需求。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  <a:ln/>
          </p:spPr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安全测试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  <a:ln/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对系统的安全性进行测试，包括防火墙、入侵检测、漏洞扫描等，确保系统能够抵御各种网络攻击。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系统测试验证过程描述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/>
        </p:spPr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对系统实际应用效果进行评估，包括提高油库管理效率、降低运营成本、增强安全保障等方面。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改进方向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根据实际应用情况和用户反馈，对系统进行持续改进和优化，提高系统的稳定性和可靠性，增强用户体验和满意度。同时，加强新技术的研究和应用，推动油库自控信息系统的不断创新和发展。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效果评估及改进方向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应用案例分析与推广前景展望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  <a:ln/>
        </p:spPr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25" b="1" dirty="0" err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某某战区油库自控信息系统</a:t>
            </a:r>
            <a:endParaRPr lang="en-US" sz="2325" b="1" dirty="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86000"/>
              </a:lnSpc>
            </a:pP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该系统集成了先进的传感器、执行器和控制系统，实现了对油库各项业务的自动化管理，大大提高了油库的运行效率和安全性</a:t>
            </a:r>
            <a:r>
              <a:rPr 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某某后勤保障基地油库信息化项目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174028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r">
              <a:lnSpc>
                <a:spcPct val="186000"/>
              </a:lnSpc>
            </a:pP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该项目通过引入</a:t>
            </a:r>
            <a:r>
              <a:rPr lang="zh-CN" alt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盈嘉油库管理系统</a:t>
            </a:r>
            <a:r>
              <a:rPr lang="en-US" sz="135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信息化技术，对油库的进、销、存等各个环节进行了全面优化，实现了油库资源的实时监控和调度，为后勤保障提供了有力支持</a:t>
            </a:r>
            <a:r>
              <a:rPr lang="en-US" sz="135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成功应用案例分析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随着油库自控信息系统集成技术的不断成熟，其推广范围将逐步扩大，从大型油库向中小型油库延伸，从军队向民用领域拓展。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未来油库自控信息系统将在智能化、自动化、信息化等方面实现更深入的应用，如利用人工智能技术对油库运行数据进行智能分析，实现故障预测和预防性维护等。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推广范围扩大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技术应用深化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推广前景展望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F7540D91-2D63-A1C2-EEFB-1A596C051A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" r="2013"/>
          <a:stretch/>
        </p:blipFill>
        <p:spPr>
          <a:xfrm>
            <a:off x="76201" y="1414998"/>
            <a:ext cx="6280671" cy="47502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未来的油库自控信息系统将更加注重各子系统之间的集成与协同，实现信息共享和资源整合，提高系统的整体效能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集成化程度更高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随着网络安全形势的日益严峻，油库自控信息系统将面临更高的安全性要求，需要采取更加严密的安全措施来保障系统的稳定运行和数据安全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安全性要求更严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人工智能、机器学习等新技术将在油库自控信息系统中得到更广泛的应用，实现系统的自主学习和智能决策，提高油库的智能化水平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智能化水平提升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/>
          </p:spPr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/>
          </p:spPr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/>
          </p:spPr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/>
          </p:spPr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  <a:ln/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对未来发展趋势预测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5995" y="3741761"/>
            <a:ext cx="4540009" cy="457689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1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25" dirty="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郑州盈嘉石油工程技术有限公司</a:t>
            </a:r>
            <a:endParaRPr lang="en-US" sz="2025" dirty="0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47675" y="1485098"/>
            <a:ext cx="8296651" cy="225742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b" anchorCtr="1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2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0AA721-23E2-4D3F-6E0A-E841BA33079B}"/>
              </a:ext>
            </a:extLst>
          </p:cNvPr>
          <p:cNvSpPr txBox="1"/>
          <p:nvPr/>
        </p:nvSpPr>
        <p:spPr>
          <a:xfrm>
            <a:off x="7848600" y="4876800"/>
            <a:ext cx="3087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联系人：张经理</a:t>
            </a:r>
            <a:r>
              <a:rPr lang="en-US" altLang="zh-CN" dirty="0"/>
              <a:t>13592665805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565</Words>
  <Application>Microsoft Office PowerPoint</Application>
  <PresentationFormat>宽屏</PresentationFormat>
  <Paragraphs>155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Microsoft Yahei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四口 张家</cp:lastModifiedBy>
  <cp:revision>3</cp:revision>
  <dcterms:created xsi:type="dcterms:W3CDTF">2006-08-16T00:00:00Z</dcterms:created>
  <dcterms:modified xsi:type="dcterms:W3CDTF">2024-03-26T02:01:50Z</dcterms:modified>
</cp:coreProperties>
</file>