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8867" r:id="rId1"/>
    <p:sldMasterId id="2147488904" r:id="rId2"/>
  </p:sldMasterIdLst>
  <p:notesMasterIdLst>
    <p:notesMasterId r:id="rId3"/>
  </p:notesMasterIdLst>
  <p:sldIdLst>
    <p:sldId id="2689" r:id="rId4"/>
    <p:sldId id="2692" r:id="rId5"/>
    <p:sldId id="2695" r:id="rId6"/>
    <p:sldId id="2698" r:id="rId7"/>
    <p:sldId id="2704" r:id="rId9"/>
    <p:sldId id="2707" r:id="rId10"/>
    <p:sldId id="2710" r:id="rId11"/>
    <p:sldId id="2713" r:id="rId12"/>
    <p:sldId id="2719" r:id="rId14"/>
    <p:sldId id="2722" r:id="rId15"/>
    <p:sldId id="2725" r:id="rId16"/>
    <p:sldId id="2728" r:id="rId17"/>
    <p:sldId id="2731" r:id="rId18"/>
    <p:sldId id="2737" r:id="rId20"/>
    <p:sldId id="2740" r:id="rId21"/>
    <p:sldId id="2743" r:id="rId22"/>
    <p:sldId id="2746" r:id="rId23"/>
    <p:sldId id="2749" r:id="rId24"/>
    <p:sldId id="2755" r:id="rId26"/>
    <p:sldId id="2758" r:id="rId27"/>
    <p:sldId id="2761" r:id="rId28"/>
    <p:sldId id="2764" r:id="rId29"/>
    <p:sldId id="2767" r:id="rId30"/>
    <p:sldId id="2773" r:id="rId32"/>
    <p:sldId id="2776" r:id="rId33"/>
    <p:sldId id="2779" r:id="rId34"/>
    <p:sldId id="2782" r:id="rId35"/>
    <p:sldId id="2785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tags" Target="../tags/tag18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1.pn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image" Target="../media/image1.png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tags" Target="../tags/tag50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tags" Target="../tags/tag69.xml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image" Target="../media/image1.png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3" name="直接连接符 3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21895" y="5955632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5" name="直接连接符 3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6902116" y="5987716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66" name="燕尾形 56"/>
          <p:cNvSpPr/>
          <p:nvPr>
            <p:custDataLst>
              <p:tags r:id="rId5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668" name="燕尾形 57"/>
          <p:cNvSpPr/>
          <p:nvPr>
            <p:custDataLst>
              <p:tags r:id="rId6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3" hasCustomPrompt="1"/>
            <p:custDataLst>
              <p:tags r:id="rId7"/>
            </p:custDataLst>
          </p:nvPr>
        </p:nvSpPr>
        <p:spPr>
          <a:xfrm>
            <a:off x="5291323" y="5744812"/>
            <a:ext cx="1609354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2" name="正文"/>
          <p:cNvSpPr txBox="1">
            <a:spLocks noGrp="1"/>
          </p:cNvSpPr>
          <p:nvPr>
            <p:ph type="body" idx="2"/>
            <p:custDataLst>
              <p:tags r:id="rId8"/>
            </p:custDataLst>
          </p:nvPr>
        </p:nvSpPr>
        <p:spPr>
          <a:xfrm>
            <a:off x="1929130" y="3429000"/>
            <a:ext cx="8334375" cy="432995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1929130" y="1586230"/>
            <a:ext cx="8334375" cy="167640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1" kern="1200" kumimoji="0" lang="zh-CN" noProof="1" normalizeH="0" spc="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正文"/>
          <p:cNvSpPr txBox="1">
            <a:spLocks noGrp="1"/>
          </p:cNvSpPr>
          <p:nvPr>
            <p:ph idx="4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309245" latinLnBrk="0" lvl="0" marL="309245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charset="0"/>
              <a:buChar char="n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/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/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/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/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9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4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482182" y="1122981"/>
            <a:ext cx="9613231" cy="0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854243" y="699376"/>
            <a:ext cx="2656708" cy="8316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0" name="燕尾形 56"/>
          <p:cNvSpPr/>
          <p:nvPr>
            <p:custDataLst>
              <p:tags r:id="rId3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02" name="燕尾形 57"/>
          <p:cNvSpPr/>
          <p:nvPr>
            <p:custDataLst>
              <p:tags r:id="rId4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04" name="节编号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500489" y="2426407"/>
            <a:ext cx="7191021" cy="6430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800" i="1" kern="1200" kumimoji="0" lang="en-US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atin typeface="+mn-ea"/>
                <a:ea typeface="+mn-ea"/>
                <a:cs typeface="+mn-cs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6" name="标题"/>
          <p:cNvSpPr txBox="1">
            <a:spLocks noGrp="1"/>
          </p:cNvSpPr>
          <p:nvPr>
            <p:ph type="title" idx="1" hasCustomPrompt="1"/>
            <p:custDataLst>
              <p:tags r:id="rId6"/>
            </p:custDataLst>
          </p:nvPr>
        </p:nvSpPr>
        <p:spPr>
          <a:xfrm>
            <a:off x="2500489" y="3180306"/>
            <a:ext cx="7191022" cy="7683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1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正文"/>
          <p:cNvSpPr txBox="1">
            <a:spLocks noGrp="1"/>
          </p:cNvSpPr>
          <p:nvPr>
            <p:ph idx="5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6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8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3" name="直接连接符 11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45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"/>
          <p:cNvSpPr txBox="1">
            <a:spLocks noGrp="1"/>
          </p:cNvSpPr>
          <p:nvPr>
            <p:ph type="title" idx="7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7" name="直接连接符 14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49" name="直接连接符 13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28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"/>
          <p:cNvSpPr txBox="1"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51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53" name="直接连接符 5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5" name="直接连接符 6"/>
          <p:cNvCxnSpPr>
            <a:cxnSpLocks/>
          </p:cNvCxnSpPr>
          <p:nvPr>
            <p:custDataLst>
              <p:tags r:id="rId1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57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cxnSp>
        <p:nvCxnSpPr>
          <p:cNvPr id="3145759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1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副标题"/>
          <p:cNvSpPr txBox="1">
            <a:spLocks noGrp="1"/>
          </p:cNvSpPr>
          <p:nvPr>
            <p:ph type="body" idx="4" hasCustomPrompt="1"/>
            <p:custDataLst>
              <p:tags r:id="rId1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6" name="标题"/>
          <p:cNvSpPr txBox="1">
            <a:spLocks noGrp="1"/>
          </p:cNvSpPr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63" name="直接连接符 5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5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67" name="直接连接符 3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21895" y="5955632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9" name="直接连接符 3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6902116" y="5987716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74" name="燕尾形 56"/>
          <p:cNvSpPr/>
          <p:nvPr>
            <p:custDataLst>
              <p:tags r:id="rId5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76" name="燕尾形 57"/>
          <p:cNvSpPr/>
          <p:nvPr>
            <p:custDataLst>
              <p:tags r:id="rId6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78" name="标题"/>
          <p:cNvSpPr txBox="1">
            <a:spLocks noGrp="1"/>
          </p:cNvSpPr>
          <p:nvPr>
            <p:ph type="title" idx="2" hasCustomPrompt="1"/>
            <p:custDataLst>
              <p:tags r:id="rId7"/>
            </p:custDataLst>
          </p:nvPr>
        </p:nvSpPr>
        <p:spPr>
          <a:xfrm>
            <a:off x="2233930" y="1696085"/>
            <a:ext cx="7724140" cy="23431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1" kern="1200" kumimoji="0" lang="en-US" noProof="1" normalizeH="0" spc="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80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291323" y="5744812"/>
            <a:ext cx="1609354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868" r:id="rId1"/>
    <p:sldLayoutId id="2147488869" r:id="rId2"/>
    <p:sldLayoutId id="2147488870" r:id="rId3"/>
    <p:sldLayoutId id="2147488871" r:id="rId4"/>
    <p:sldLayoutId id="2147488872" r:id="rId5"/>
    <p:sldLayoutId id="2147488873" r:id="rId6"/>
    <p:sldLayoutId id="2147488874" r:id="rId7"/>
    <p:sldLayoutId id="2147488875" r:id="rId8"/>
    <p:sldLayoutId id="2147488876" r:id="rId9"/>
    <p:sldLayoutId id="2147488877" r:id="rId10"/>
    <p:sldLayoutId id="214748887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"/>
          <p:cNvSpPr txBox="1">
            <a:spLocks noGrp="1"/>
          </p:cNvSpPr>
          <p:nvPr>
            <p:ph type="title" idx="3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29" name="直接连接符 6"/>
          <p:cNvCxnSpPr>
            <a:cxnSpLocks/>
          </p:cNvCxnSpPr>
          <p:nvPr>
            <p:custDataLst>
              <p:tags r:id="rId1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1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56" name="日期占位符 9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10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60" name="灯片编号占位符 11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08400" y="1475117"/>
            <a:ext cx="10969200" cy="470184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indent="-309245" lvl="0" marL="309245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charset="0"/>
              <a:buChar char="n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8905" r:id="rId1"/>
    <p:sldLayoutId id="2147488906" r:id="rId2"/>
    <p:sldLayoutId id="2147488907" r:id="rId3"/>
    <p:sldLayoutId id="2147488908" r:id="rId4"/>
    <p:sldLayoutId id="2147488909" r:id="rId5"/>
    <p:sldLayoutId id="2147488910" r:id="rId6"/>
    <p:sldLayoutId id="2147488911" r:id="rId7"/>
    <p:sldLayoutId id="2147488912" r:id="rId8"/>
    <p:sldLayoutId id="2147488913" r:id="rId9"/>
    <p:sldLayoutId id="2147488914" r:id="rId10"/>
    <p:sldLayoutId id="214748891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iSans Heavy" panose="00000A00000000000000" charset="-122"/>
          <a:ea typeface="MiSans Heavy" panose="00000A00000000000000" charset="-122"/>
          <a:cs typeface="MiSans Heavy" panose="00000A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tags" Target="../tags/tag101.xml"/><Relationship Id="rId6" Type="http://schemas.openxmlformats.org/officeDocument/2006/relationships/tags" Target="../tags/tag102.xml"/><Relationship Id="rId7" Type="http://schemas.openxmlformats.org/officeDocument/2006/relationships/tags" Target="../tags/tag103.xml"/><Relationship Id="rId8" Type="http://schemas.openxmlformats.org/officeDocument/2006/relationships/tags" Target="../tags/tag104.xml"/><Relationship Id="rId9" Type="http://schemas.openxmlformats.org/officeDocument/2006/relationships/tags" Target="../tags/tag105.xml"/><Relationship Id="rId10" Type="http://schemas.openxmlformats.org/officeDocument/2006/relationships/tags" Target="../tags/tag106.xml"/><Relationship Id="rId11" Type="http://schemas.openxmlformats.org/officeDocument/2006/relationships/tags" Target="../tags/tag107.xml"/><Relationship Id="rId12" Type="http://schemas.openxmlformats.org/officeDocument/2006/relationships/tags" Target="../tags/tag108.xml"/><Relationship Id="rId13" Type="http://schemas.openxmlformats.org/officeDocument/2006/relationships/tags" Target="../tags/tag109.xml"/><Relationship Id="rId14" Type="http://schemas.openxmlformats.org/officeDocument/2006/relationships/tags" Target="../tags/tag110.xml"/><Relationship Id="rId15" Type="http://schemas.openxmlformats.org/officeDocument/2006/relationships/tags" Target="../tags/tag111.xml"/><Relationship Id="rId16" Type="http://schemas.openxmlformats.org/officeDocument/2006/relationships/tags" Target="../tags/tag112.xml"/><Relationship Id="rId17" Type="http://schemas.openxmlformats.org/officeDocument/2006/relationships/tags" Target="../tags/tag113.xml"/><Relationship Id="rId18" Type="http://schemas.openxmlformats.org/officeDocument/2006/relationships/tags" Target="../tags/tag114.xml"/><Relationship Id="rId19" Type="http://schemas.openxmlformats.org/officeDocument/2006/relationships/tags" Target="../tags/tag115.xml"/><Relationship Id="rId20" Type="http://schemas.openxmlformats.org/officeDocument/2006/relationships/tags" Target="../tags/tag116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tags" Target="../tags/tag130.xml"/><Relationship Id="rId5" Type="http://schemas.openxmlformats.org/officeDocument/2006/relationships/tags" Target="../tags/tag131.xml"/><Relationship Id="rId6" Type="http://schemas.openxmlformats.org/officeDocument/2006/relationships/tags" Target="../tags/tag132.xml"/><Relationship Id="rId7" Type="http://schemas.openxmlformats.org/officeDocument/2006/relationships/tags" Target="../tags/tag133.xml"/><Relationship Id="rId8" Type="http://schemas.openxmlformats.org/officeDocument/2006/relationships/tags" Target="../tags/tag134.xml"/><Relationship Id="rId9" Type="http://schemas.openxmlformats.org/officeDocument/2006/relationships/tags" Target="../tags/tag135.xml"/><Relationship Id="rId10" Type="http://schemas.openxmlformats.org/officeDocument/2006/relationships/tags" Target="../tags/tag136.xml"/><Relationship Id="rId11" Type="http://schemas.openxmlformats.org/officeDocument/2006/relationships/tags" Target="../tags/tag137.xml"/><Relationship Id="rId12" Type="http://schemas.openxmlformats.org/officeDocument/2006/relationships/tags" Target="../tags/tag138.xml"/><Relationship Id="rId13" Type="http://schemas.openxmlformats.org/officeDocument/2006/relationships/tags" Target="../tags/tag139.xml"/><Relationship Id="rId14" Type="http://schemas.openxmlformats.org/officeDocument/2006/relationships/tags" Target="../tags/tag140.xml"/><Relationship Id="rId15" Type="http://schemas.openxmlformats.org/officeDocument/2006/relationships/tags" Target="../tags/tag141.xml"/><Relationship Id="rId16" Type="http://schemas.openxmlformats.org/officeDocument/2006/relationships/tags" Target="../tags/tag142.xml"/><Relationship Id="rId17" Type="http://schemas.openxmlformats.org/officeDocument/2006/relationships/tags" Target="../tags/tag143.xml"/><Relationship Id="rId18" Type="http://schemas.openxmlformats.org/officeDocument/2006/relationships/tags" Target="../tags/tag144.xml"/><Relationship Id="rId19" Type="http://schemas.openxmlformats.org/officeDocument/2006/relationships/tags" Target="../tags/tag145.xml"/><Relationship Id="rId20" Type="http://schemas.openxmlformats.org/officeDocument/2006/relationships/tags" Target="../tags/tag146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tags" Target="../tags/tag151.xml"/><Relationship Id="rId6" Type="http://schemas.openxmlformats.org/officeDocument/2006/relationships/tags" Target="../tags/tag152.xml"/><Relationship Id="rId7" Type="http://schemas.openxmlformats.org/officeDocument/2006/relationships/tags" Target="../tags/tag153.xml"/><Relationship Id="rId8" Type="http://schemas.openxmlformats.org/officeDocument/2006/relationships/tags" Target="../tags/tag154.xml"/><Relationship Id="rId9" Type="http://schemas.openxmlformats.org/officeDocument/2006/relationships/tags" Target="../tags/tag155.xml"/><Relationship Id="rId10" Type="http://schemas.openxmlformats.org/officeDocument/2006/relationships/tags" Target="../tags/tag156.xml"/><Relationship Id="rId11" Type="http://schemas.openxmlformats.org/officeDocument/2006/relationships/tags" Target="../tags/tag157.xml"/><Relationship Id="rId12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tags" Target="../tags/tag169.xml"/><Relationship Id="rId10" Type="http://schemas.openxmlformats.org/officeDocument/2006/relationships/tags" Target="../tags/tag170.xml"/><Relationship Id="rId11" Type="http://schemas.openxmlformats.org/officeDocument/2006/relationships/tags" Target="../tags/tag171.xml"/><Relationship Id="rId12" Type="http://schemas.openxmlformats.org/officeDocument/2006/relationships/tags" Target="../tags/tag172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tags" Target="../tags/tag185.xml"/><Relationship Id="rId10" Type="http://schemas.openxmlformats.org/officeDocument/2006/relationships/tags" Target="../tags/tag186.xml"/><Relationship Id="rId11" Type="http://schemas.openxmlformats.org/officeDocument/2006/relationships/tags" Target="../tags/tag187.xml"/><Relationship Id="rId12" Type="http://schemas.openxmlformats.org/officeDocument/2006/relationships/tags" Target="../tags/tag188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tags" Target="../tags/tag197.xml"/><Relationship Id="rId10" Type="http://schemas.openxmlformats.org/officeDocument/2006/relationships/tags" Target="../tags/tag198.xml"/><Relationship Id="rId11" Type="http://schemas.openxmlformats.org/officeDocument/2006/relationships/tags" Target="../tags/tag199.xml"/><Relationship Id="rId12" Type="http://schemas.openxmlformats.org/officeDocument/2006/relationships/tags" Target="../tags/tag200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tags" Target="../tags/tag212.xml"/><Relationship Id="rId10" Type="http://schemas.openxmlformats.org/officeDocument/2006/relationships/tags" Target="../tags/tag213.xml"/><Relationship Id="rId11" Type="http://schemas.openxmlformats.org/officeDocument/2006/relationships/tags" Target="../tags/tag214.xml"/><Relationship Id="rId12" Type="http://schemas.openxmlformats.org/officeDocument/2006/relationships/tags" Target="../tags/tag215.xml"/><Relationship Id="rId13" Type="http://schemas.openxmlformats.org/officeDocument/2006/relationships/tags" Target="../tags/tag216.xml"/><Relationship Id="rId14" Type="http://schemas.openxmlformats.org/officeDocument/2006/relationships/tags" Target="../tags/tag217.xml"/><Relationship Id="rId15" Type="http://schemas.openxmlformats.org/officeDocument/2006/relationships/tags" Target="../tags/tag218.xml"/><Relationship Id="rId16" Type="http://schemas.openxmlformats.org/officeDocument/2006/relationships/tags" Target="../tags/tag219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tags" Target="../tags/tag224.xml"/><Relationship Id="rId6" Type="http://schemas.openxmlformats.org/officeDocument/2006/relationships/tags" Target="../tags/tag225.xml"/><Relationship Id="rId7" Type="http://schemas.openxmlformats.org/officeDocument/2006/relationships/tags" Target="../tags/tag226.xml"/><Relationship Id="rId8" Type="http://schemas.openxmlformats.org/officeDocument/2006/relationships/tags" Target="../tags/tag227.xml"/><Relationship Id="rId9" Type="http://schemas.openxmlformats.org/officeDocument/2006/relationships/tags" Target="../tags/tag228.xml"/><Relationship Id="rId10" Type="http://schemas.openxmlformats.org/officeDocument/2006/relationships/tags" Target="../tags/tag229.xml"/><Relationship Id="rId11" Type="http://schemas.openxmlformats.org/officeDocument/2006/relationships/tags" Target="../tags/tag230.xml"/><Relationship Id="rId12" Type="http://schemas.openxmlformats.org/officeDocument/2006/relationships/tags" Target="../tags/tag231.xml"/><Relationship Id="rId13" Type="http://schemas.openxmlformats.org/officeDocument/2006/relationships/tags" Target="../tags/tag232.xml"/><Relationship Id="rId14" Type="http://schemas.openxmlformats.org/officeDocument/2006/relationships/tags" Target="../tags/tag233.xml"/><Relationship Id="rId15" Type="http://schemas.openxmlformats.org/officeDocument/2006/relationships/tags" Target="../tags/tag234.xml"/><Relationship Id="rId16" Type="http://schemas.openxmlformats.org/officeDocument/2006/relationships/tags" Target="../tags/tag235.xml"/><Relationship Id="rId17" Type="http://schemas.openxmlformats.org/officeDocument/2006/relationships/tags" Target="../tags/tag236.xml"/><Relationship Id="rId18" Type="http://schemas.openxmlformats.org/officeDocument/2006/relationships/tags" Target="../tags/tag237.xml"/><Relationship Id="rId19" Type="http://schemas.openxmlformats.org/officeDocument/2006/relationships/tags" Target="../tags/tag238.xml"/><Relationship Id="rId20" Type="http://schemas.openxmlformats.org/officeDocument/2006/relationships/tags" Target="../tags/tag239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tags" Target="../tags/tag248.xml"/><Relationship Id="rId10" Type="http://schemas.openxmlformats.org/officeDocument/2006/relationships/tags" Target="../tags/tag249.xml"/><Relationship Id="rId11" Type="http://schemas.openxmlformats.org/officeDocument/2006/relationships/tags" Target="../tags/tag250.xml"/><Relationship Id="rId12" Type="http://schemas.openxmlformats.org/officeDocument/2006/relationships/tags" Target="../tags/tag251.xml"/><Relationship Id="rId13" Type="http://schemas.openxmlformats.org/officeDocument/2006/relationships/tags" Target="../tags/tag252.xml"/><Relationship Id="rId14" Type="http://schemas.openxmlformats.org/officeDocument/2006/relationships/tags" Target="../tags/tag253.xml"/><Relationship Id="rId15" Type="http://schemas.openxmlformats.org/officeDocument/2006/relationships/tags" Target="../tags/tag254.xml"/><Relationship Id="rId16" Type="http://schemas.openxmlformats.org/officeDocument/2006/relationships/tags" Target="../tags/tag255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tags" Target="../tags/tag260.xml"/><Relationship Id="rId6" Type="http://schemas.openxmlformats.org/officeDocument/2006/relationships/tags" Target="../tags/tag261.xml"/><Relationship Id="rId7" Type="http://schemas.openxmlformats.org/officeDocument/2006/relationships/tags" Target="../tags/tag262.xml"/><Relationship Id="rId8" Type="http://schemas.openxmlformats.org/officeDocument/2006/relationships/tags" Target="../tags/tag263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tags" Target="../tags/tag271.xml"/><Relationship Id="rId6" Type="http://schemas.openxmlformats.org/officeDocument/2006/relationships/tags" Target="../tags/tag272.xml"/><Relationship Id="rId7" Type="http://schemas.openxmlformats.org/officeDocument/2006/relationships/tags" Target="../tags/tag273.xml"/><Relationship Id="rId8" Type="http://schemas.openxmlformats.org/officeDocument/2006/relationships/tags" Target="../tags/tag274.xml"/><Relationship Id="rId9" Type="http://schemas.openxmlformats.org/officeDocument/2006/relationships/tags" Target="../tags/tag275.xml"/><Relationship Id="rId10" Type="http://schemas.openxmlformats.org/officeDocument/2006/relationships/tags" Target="../tags/tag276.xml"/><Relationship Id="rId11" Type="http://schemas.openxmlformats.org/officeDocument/2006/relationships/tags" Target="../tags/tag277.xml"/><Relationship Id="rId12" Type="http://schemas.openxmlformats.org/officeDocument/2006/relationships/tags" Target="../tags/tag278.xml"/><Relationship Id="rId13" Type="http://schemas.openxmlformats.org/officeDocument/2006/relationships/tags" Target="../tags/tag279.xml"/><Relationship Id="rId14" Type="http://schemas.openxmlformats.org/officeDocument/2006/relationships/tags" Target="../tags/tag280.xml"/><Relationship Id="rId1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tags" Target="../tags/tag285.xml"/><Relationship Id="rId6" Type="http://schemas.openxmlformats.org/officeDocument/2006/relationships/tags" Target="../tags/tag286.xml"/><Relationship Id="rId7" Type="http://schemas.openxmlformats.org/officeDocument/2006/relationships/tags" Target="../tags/tag287.xml"/><Relationship Id="rId8" Type="http://schemas.openxmlformats.org/officeDocument/2006/relationships/tags" Target="../tags/tag288.xml"/><Relationship Id="rId9" Type="http://schemas.openxmlformats.org/officeDocument/2006/relationships/tags" Target="../tags/tag289.xml"/><Relationship Id="rId10" Type="http://schemas.openxmlformats.org/officeDocument/2006/relationships/tags" Target="../tags/tag290.xml"/><Relationship Id="rId11" Type="http://schemas.openxmlformats.org/officeDocument/2006/relationships/tags" Target="../tags/tag291.xml"/><Relationship Id="rId12" Type="http://schemas.openxmlformats.org/officeDocument/2006/relationships/tags" Target="../tags/tag292.xml"/><Relationship Id="rId13" Type="http://schemas.openxmlformats.org/officeDocument/2006/relationships/tags" Target="../tags/tag293.xml"/><Relationship Id="rId14" Type="http://schemas.openxmlformats.org/officeDocument/2006/relationships/tags" Target="../tags/tag294.xml"/><Relationship Id="rId15" Type="http://schemas.openxmlformats.org/officeDocument/2006/relationships/tags" Target="../tags/tag295.xml"/><Relationship Id="rId16" Type="http://schemas.openxmlformats.org/officeDocument/2006/relationships/tags" Target="../tags/tag296.xml"/><Relationship Id="rId17" Type="http://schemas.openxmlformats.org/officeDocument/2006/relationships/tags" Target="../tags/tag297.xml"/><Relationship Id="rId18" Type="http://schemas.openxmlformats.org/officeDocument/2006/relationships/tags" Target="../tags/tag298.xml"/><Relationship Id="rId19" Type="http://schemas.openxmlformats.org/officeDocument/2006/relationships/tags" Target="../tags/tag299.xml"/><Relationship Id="rId20" Type="http://schemas.openxmlformats.org/officeDocument/2006/relationships/tags" Target="../tags/tag300.xml"/><Relationship Id="rId21" Type="http://schemas.openxmlformats.org/officeDocument/2006/relationships/tags" Target="../tags/tag301.xml"/><Relationship Id="rId22" Type="http://schemas.openxmlformats.org/officeDocument/2006/relationships/tags" Target="../tags/tag302.xml"/><Relationship Id="rId23" Type="http://schemas.openxmlformats.org/officeDocument/2006/relationships/tags" Target="../tags/tag303.xml"/><Relationship Id="rId24" Type="http://schemas.openxmlformats.org/officeDocument/2006/relationships/tags" Target="../tags/tag304.xml"/><Relationship Id="rId25" Type="http://schemas.openxmlformats.org/officeDocument/2006/relationships/tags" Target="../tags/tag305.xml"/><Relationship Id="rId26" Type="http://schemas.openxmlformats.org/officeDocument/2006/relationships/tags" Target="../tags/tag306.xml"/><Relationship Id="rId27" Type="http://schemas.openxmlformats.org/officeDocument/2006/relationships/tags" Target="../tags/tag307.xml"/><Relationship Id="rId28" Type="http://schemas.openxmlformats.org/officeDocument/2006/relationships/tags" Target="../tags/tag308.xml"/><Relationship Id="rId29" Type="http://schemas.openxmlformats.org/officeDocument/2006/relationships/tags" Target="../tags/tag309.xml"/><Relationship Id="rId30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tags" Target="../tags/tag313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tags" Target="../tags/tag318.xml"/><Relationship Id="rId6" Type="http://schemas.openxmlformats.org/officeDocument/2006/relationships/tags" Target="../tags/tag319.xml"/><Relationship Id="rId7" Type="http://schemas.openxmlformats.org/officeDocument/2006/relationships/tags" Target="../tags/tag320.xml"/><Relationship Id="rId8" Type="http://schemas.openxmlformats.org/officeDocument/2006/relationships/tags" Target="../tags/tag321.xml"/><Relationship Id="rId9" Type="http://schemas.openxmlformats.org/officeDocument/2006/relationships/tags" Target="../tags/tag322.xml"/><Relationship Id="rId10" Type="http://schemas.openxmlformats.org/officeDocument/2006/relationships/tags" Target="../tags/tag323.xml"/><Relationship Id="rId11" Type="http://schemas.openxmlformats.org/officeDocument/2006/relationships/tags" Target="../tags/tag324.xml"/><Relationship Id="rId12" Type="http://schemas.openxmlformats.org/officeDocument/2006/relationships/tags" Target="../tags/tag325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tags" Target="../tags/tag332.xml"/><Relationship Id="rId5" Type="http://schemas.openxmlformats.org/officeDocument/2006/relationships/tags" Target="../tags/tag333.xml"/><Relationship Id="rId6" Type="http://schemas.openxmlformats.org/officeDocument/2006/relationships/tags" Target="../tags/tag334.xml"/><Relationship Id="rId7" Type="http://schemas.openxmlformats.org/officeDocument/2006/relationships/tags" Target="../tags/tag335.xml"/><Relationship Id="rId8" Type="http://schemas.openxmlformats.org/officeDocument/2006/relationships/tags" Target="../tags/tag336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tags" Target="../tags/tag340.xml"/><Relationship Id="rId5" Type="http://schemas.openxmlformats.org/officeDocument/2006/relationships/tags" Target="../tags/tag341.xml"/><Relationship Id="rId6" Type="http://schemas.openxmlformats.org/officeDocument/2006/relationships/tags" Target="../tags/tag342.xml"/><Relationship Id="rId7" Type="http://schemas.openxmlformats.org/officeDocument/2006/relationships/tags" Target="../tags/tag343.xml"/><Relationship Id="rId8" Type="http://schemas.openxmlformats.org/officeDocument/2006/relationships/tags" Target="../tags/tag344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5.xml"/><Relationship Id="rId2" Type="http://schemas.openxmlformats.org/officeDocument/2006/relationships/tags" Target="../tags/tag346.xml"/><Relationship Id="rId3" Type="http://schemas.openxmlformats.org/officeDocument/2006/relationships/tags" Target="../tags/tag347.xml"/><Relationship Id="rId4" Type="http://schemas.openxmlformats.org/officeDocument/2006/relationships/tags" Target="../tags/tag348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49.xml"/><Relationship Id="rId2" Type="http://schemas.openxmlformats.org/officeDocument/2006/relationships/tags" Target="../tags/tag350.xml"/><Relationship Id="rId3" Type="http://schemas.openxmlformats.org/officeDocument/2006/relationships/tags" Target="../tags/tag351.xml"/><Relationship Id="rId4" Type="http://schemas.openxmlformats.org/officeDocument/2006/relationships/tags" Target="../tags/tag352.xml"/><Relationship Id="rId5" Type="http://schemas.openxmlformats.org/officeDocument/2006/relationships/tags" Target="../tags/tag353.xml"/><Relationship Id="rId6" Type="http://schemas.openxmlformats.org/officeDocument/2006/relationships/tags" Target="../tags/tag354.xml"/><Relationship Id="rId7" Type="http://schemas.openxmlformats.org/officeDocument/2006/relationships/tags" Target="../tags/tag355.xml"/><Relationship Id="rId8" Type="http://schemas.openxmlformats.org/officeDocument/2006/relationships/tags" Target="../tags/tag356.xml"/><Relationship Id="rId9" Type="http://schemas.openxmlformats.org/officeDocument/2006/relationships/tags" Target="../tags/tag357.xml"/><Relationship Id="rId10" Type="http://schemas.openxmlformats.org/officeDocument/2006/relationships/tags" Target="../tags/tag358.xml"/><Relationship Id="rId11" Type="http://schemas.openxmlformats.org/officeDocument/2006/relationships/tags" Target="../tags/tag359.xml"/><Relationship Id="rId12" Type="http://schemas.openxmlformats.org/officeDocument/2006/relationships/tags" Target="../tags/tag360.xml"/><Relationship Id="rId13" Type="http://schemas.openxmlformats.org/officeDocument/2006/relationships/tags" Target="../tags/tag361.xml"/><Relationship Id="rId14" Type="http://schemas.openxmlformats.org/officeDocument/2006/relationships/tags" Target="../tags/tag362.xml"/><Relationship Id="rId1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63.xml"/><Relationship Id="rId2" Type="http://schemas.openxmlformats.org/officeDocument/2006/relationships/tags" Target="../tags/tag364.xml"/><Relationship Id="rId3" Type="http://schemas.openxmlformats.org/officeDocument/2006/relationships/tags" Target="../tags/tag365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xxx,a click to unlimited possibilities</a:t>
            </a:r>
            <a:endParaRPr altLang="en-US" dirty="0" lang="zh-CN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舞台技术行业工作总结与展望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标题 3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6" name="序号"/>
          <p:cNvSpPr txBox="1"/>
          <p:nvPr>
            <p:custDataLst>
              <p:tags r:id="rId2"/>
            </p:custDataLst>
          </p:nvPr>
        </p:nvSpPr>
        <p:spPr>
          <a:xfrm>
            <a:off x="580914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01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08" name="标题"/>
          <p:cNvSpPr txBox="1"/>
          <p:nvPr>
            <p:custDataLst>
              <p:tags r:id="rId3"/>
            </p:custDataLst>
          </p:nvPr>
        </p:nvSpPr>
        <p:spPr>
          <a:xfrm>
            <a:off x="1102174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添加</a:t>
            </a:r>
            <a:endParaRPr altLang="en-US" dirty="0" lang="zh-CN"/>
          </a:p>
          <a:p>
            <a:r>
              <a:rPr altLang="en-US" dirty="0" lang="zh-CN"/>
              <a:t>目录标题</a:t>
            </a:r>
            <a:endParaRPr altLang="en-US" dirty="0" lang="zh-CN"/>
          </a:p>
        </p:txBody>
      </p:sp>
      <p:cxnSp>
        <p:nvCxnSpPr>
          <p:cNvPr id="3145775" name="直接连接符 24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922363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0" name="序号"/>
          <p:cNvSpPr txBox="1"/>
          <p:nvPr>
            <p:custDataLst>
              <p:tags r:id="rId5"/>
            </p:custDataLst>
          </p:nvPr>
        </p:nvSpPr>
        <p:spPr>
          <a:xfrm>
            <a:off x="2388552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02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12" name="标题"/>
          <p:cNvSpPr txBox="1"/>
          <p:nvPr>
            <p:custDataLst>
              <p:tags r:id="rId6"/>
            </p:custDataLst>
          </p:nvPr>
        </p:nvSpPr>
        <p:spPr>
          <a:xfrm>
            <a:off x="2909606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舞台技术行业现状</a:t>
            </a:r>
            <a:endParaRPr altLang="en-US" dirty="0" lang="zh-CN"/>
          </a:p>
        </p:txBody>
      </p:sp>
      <p:cxnSp>
        <p:nvCxnSpPr>
          <p:cNvPr id="3145777" name="直接连接符 50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730001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4" name="序号"/>
          <p:cNvSpPr txBox="1"/>
          <p:nvPr>
            <p:custDataLst>
              <p:tags r:id="rId8"/>
            </p:custDataLst>
          </p:nvPr>
        </p:nvSpPr>
        <p:spPr>
          <a:xfrm>
            <a:off x="4196190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03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9"/>
            </p:custDataLst>
          </p:nvPr>
        </p:nvSpPr>
        <p:spPr>
          <a:xfrm>
            <a:off x="4717627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舞台技术行业工作总结</a:t>
            </a:r>
            <a:endParaRPr altLang="en-US" dirty="0" lang="zh-CN"/>
          </a:p>
        </p:txBody>
      </p:sp>
      <p:cxnSp>
        <p:nvCxnSpPr>
          <p:cNvPr id="3145779" name="直接连接符 55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4537639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8" name="序号"/>
          <p:cNvSpPr txBox="1"/>
          <p:nvPr>
            <p:custDataLst>
              <p:tags r:id="rId11"/>
            </p:custDataLst>
          </p:nvPr>
        </p:nvSpPr>
        <p:spPr>
          <a:xfrm>
            <a:off x="6003828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04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0" name="标题"/>
          <p:cNvSpPr txBox="1"/>
          <p:nvPr>
            <p:custDataLst>
              <p:tags r:id="rId12"/>
            </p:custDataLst>
          </p:nvPr>
        </p:nvSpPr>
        <p:spPr>
          <a:xfrm>
            <a:off x="6525059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舞台技术行业面临挑战</a:t>
            </a:r>
            <a:endParaRPr altLang="en-US" dirty="0" lang="zh-CN"/>
          </a:p>
        </p:txBody>
      </p:sp>
      <p:cxnSp>
        <p:nvCxnSpPr>
          <p:cNvPr id="3145781" name="直接连接符 6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6345277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22" name="序号"/>
          <p:cNvSpPr txBox="1"/>
          <p:nvPr>
            <p:custDataLst>
              <p:tags r:id="rId14"/>
            </p:custDataLst>
          </p:nvPr>
        </p:nvSpPr>
        <p:spPr>
          <a:xfrm>
            <a:off x="7811466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05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4" name="标题"/>
          <p:cNvSpPr txBox="1"/>
          <p:nvPr>
            <p:custDataLst>
              <p:tags r:id="rId15"/>
            </p:custDataLst>
          </p:nvPr>
        </p:nvSpPr>
        <p:spPr>
          <a:xfrm>
            <a:off x="8332491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舞台技术行业展望</a:t>
            </a:r>
            <a:endParaRPr altLang="en-US" dirty="0" lang="zh-CN"/>
          </a:p>
        </p:txBody>
      </p:sp>
      <p:cxnSp>
        <p:nvCxnSpPr>
          <p:cNvPr id="3145783" name="直接连接符 65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8152915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26" name="序号"/>
          <p:cNvSpPr txBox="1"/>
          <p:nvPr>
            <p:custDataLst>
              <p:tags r:id="rId17"/>
            </p:custDataLst>
          </p:nvPr>
        </p:nvSpPr>
        <p:spPr>
          <a:xfrm>
            <a:off x="9619105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06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8"/>
            </p:custDataLst>
          </p:nvPr>
        </p:nvSpPr>
        <p:spPr>
          <a:xfrm>
            <a:off x="10140512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 fontScale="100000" lnSpcReduction="20000"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舞台技术行业未来发展趋势预测</a:t>
            </a:r>
            <a:endParaRPr altLang="en-US" dirty="0" lang="zh-CN"/>
          </a:p>
        </p:txBody>
      </p:sp>
      <p:cxnSp>
        <p:nvCxnSpPr>
          <p:cNvPr id="3145785" name="直接连接符 7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9960554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0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4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舞台技术行业现状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行业规模及增长</a:t>
            </a:r>
            <a:endParaRPr altLang="en-US" lang="zh-CN"/>
          </a:p>
        </p:txBody>
      </p:sp>
      <p:sp>
        <p:nvSpPr>
          <p:cNvPr id="104897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舞台技术行业规模：包括市场规模、从业人员数量等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行业增长情况：增长率、增长趋势等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主要企业及产品：介绍行业内主要的企业和产品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行业发展趋势：未来发展方向、前景等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p>
            <a:r>
              <a:rPr altLang="en-US" lang="zh-CN"/>
              <a:t>主要技术应用</a:t>
            </a:r>
            <a:endParaRPr altLang="en-US" lang="zh-CN"/>
          </a:p>
        </p:txBody>
      </p:sp>
      <p:sp>
        <p:nvSpPr>
          <p:cNvPr id="104901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LED显示技术：广泛应用于舞台背景、灯光效果等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舞台机械技术：实现复杂的舞台布景和道具移动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3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虚拟现实技术：为观众带来沉浸式的舞台体验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音响技术：提供震撼的音效体验，增强观众感受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行业发展趋势</a:t>
            </a:r>
            <a:endParaRPr altLang="en-US" lang="zh-CN"/>
          </a:p>
        </p:txBody>
      </p:sp>
      <p:cxnSp>
        <p:nvCxnSpPr>
          <p:cNvPr id="3145839" name="直接连接符 3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3069534" y="2072228"/>
            <a:ext cx="0" cy="2591078"/>
          </a:xfrm>
          <a:prstGeom prst="line"/>
          <a:ln w="19050">
            <a:gradFill>
              <a:gsLst>
                <a:gs pos="10000">
                  <a:schemeClr val="accent1">
                    <a:alpha val="0"/>
                  </a:schemeClr>
                </a:gs>
                <a:gs pos="50000">
                  <a:schemeClr val="accent1">
                    <a:alpha val="50000"/>
                  </a:schemeClr>
                </a:gs>
                <a:gs pos="90000">
                  <a:schemeClr val="accent1">
                    <a:alpha val="0"/>
                  </a:schemeClr>
                </a:gs>
              </a:gsLst>
              <a:lin ang="16200000" scaled="1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841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6066037" y="2072228"/>
            <a:ext cx="0" cy="2591078"/>
          </a:xfrm>
          <a:prstGeom prst="line"/>
          <a:ln w="19050">
            <a:gradFill>
              <a:gsLst>
                <a:gs pos="10000">
                  <a:schemeClr val="accent1">
                    <a:alpha val="0"/>
                  </a:schemeClr>
                </a:gs>
                <a:gs pos="50000">
                  <a:schemeClr val="accent1">
                    <a:alpha val="50000"/>
                  </a:schemeClr>
                </a:gs>
                <a:gs pos="90000">
                  <a:schemeClr val="accent1">
                    <a:alpha val="0"/>
                  </a:schemeClr>
                </a:gs>
              </a:gsLst>
              <a:lin ang="16200000" scaled="1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843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9062539" y="2072228"/>
            <a:ext cx="0" cy="2591078"/>
          </a:xfrm>
          <a:prstGeom prst="line"/>
          <a:ln w="19050">
            <a:gradFill>
              <a:gsLst>
                <a:gs pos="10000">
                  <a:schemeClr val="accent1">
                    <a:alpha val="0"/>
                  </a:schemeClr>
                </a:gs>
                <a:gs pos="50000">
                  <a:schemeClr val="accent1">
                    <a:alpha val="50000"/>
                  </a:schemeClr>
                </a:gs>
                <a:gs pos="90000">
                  <a:schemeClr val="accent1">
                    <a:alpha val="0"/>
                  </a:schemeClr>
                </a:gs>
              </a:gsLst>
              <a:lin ang="16200000" scaled="1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9092" name="标题 22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550976" y="1932539"/>
            <a:ext cx="2141473" cy="1229917"/>
          </a:xfrm>
          <a:prstGeom prst="rect"/>
        </p:spPr>
        <p:txBody>
          <a:bodyPr anchor="b" anchorCtr="0" bIns="46800" lIns="90000" rIns="90000" rtlCol="0" tIns="46800" vert="horz" wrap="square">
            <a:normAutofit/>
          </a:bodyPr>
          <a:lstStyle>
            <a:lvl1pPr algn="ctr" defTabSz="914400" eaLnBrk="1" fontAlgn="auto" hangingPunct="1" latinLnBrk="0" rtl="0">
              <a:lnSpc>
                <a:spcPct val="100000"/>
              </a:lnSpc>
              <a:spcBef>
                <a:spcPct val="0"/>
              </a:spcBef>
              <a:buNone/>
              <a:defRPr baseline="0" b="1" cap="none" sz="6000" kern="1200" normalizeH="0" spc="3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altLang="en-US" sz="1800" lang="zh-CN">
                <a:solidFill>
                  <a:schemeClr val="accent1"/>
                </a:solidFill>
              </a:rPr>
              <a:t>单击添加标题</a:t>
            </a:r>
            <a:endParaRPr altLang="en-US" sz="1800" lang="zh-CN">
              <a:solidFill>
                <a:schemeClr val="accent1"/>
              </a:solidFill>
            </a:endParaRPr>
          </a:p>
        </p:txBody>
      </p:sp>
      <p:sp>
        <p:nvSpPr>
          <p:cNvPr id="1049094" name="正文"/>
          <p:cNvSpPr txBox="1"/>
          <p:nvPr>
            <p:custDataLst>
              <p:tags r:id="rId5"/>
            </p:custDataLst>
          </p:nvPr>
        </p:nvSpPr>
        <p:spPr>
          <a:xfrm>
            <a:off x="3550976" y="3265762"/>
            <a:ext cx="2141473" cy="2541699"/>
          </a:xfrm>
          <a:prstGeom prst="rect"/>
          <a:noFill/>
        </p:spPr>
        <p:txBody>
          <a:bodyPr anchor="t" anchorCtr="0" bIns="46990" lIns="0" rIns="0" rtlCol="0" tIns="0" wrap="square">
            <a:normAutofit/>
          </a:bodyPr>
          <a:lstStyle>
            <a:defPPr>
              <a:defRPr lang="zh-CN"/>
            </a:defPPr>
            <a:lvl1pPr algn="ctr" lvl="0">
              <a:lnSpc>
                <a:spcPct val="130000"/>
              </a:lnSpc>
              <a:buClrTx/>
              <a:buSzTx/>
              <a:buFontTx/>
              <a:defRPr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r>
              <a:rPr altLang="en-US" dirty="0" lang="zh-CN">
                <a:sym typeface="+mn-ea"/>
              </a:rPr>
              <a:t>多元化和个性化：随着观众口味和需求的不断变化，舞台技术行业正朝着多元化和个性化的方向发展，不同的演出形式和风格需要不同的技术和设备支持，因此需要不断创新和改进。</a:t>
            </a:r>
            <a:endParaRPr altLang="en-US" dirty="0" lang="zh-CN">
              <a:sym typeface="+mn-ea"/>
            </a:endParaRPr>
          </a:p>
        </p:txBody>
      </p:sp>
      <p:sp>
        <p:nvSpPr>
          <p:cNvPr id="1049096" name="标题 22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9436127" y="1932539"/>
            <a:ext cx="2141473" cy="1229917"/>
          </a:xfrm>
          <a:prstGeom prst="rect"/>
        </p:spPr>
        <p:txBody>
          <a:bodyPr anchor="b" anchorCtr="0" bIns="46800" lIns="90000" rIns="90000" rtlCol="0" tIns="46800" vert="horz" wrap="square">
            <a:normAutofit/>
          </a:bodyPr>
          <a:lstStyle>
            <a:lvl1pPr algn="ctr" defTabSz="914400" eaLnBrk="1" fontAlgn="auto" hangingPunct="1" latinLnBrk="0" rtl="0">
              <a:lnSpc>
                <a:spcPct val="100000"/>
              </a:lnSpc>
              <a:spcBef>
                <a:spcPct val="0"/>
              </a:spcBef>
              <a:buNone/>
              <a:defRPr baseline="0" b="1" cap="none" sz="6000" kern="1200" normalizeH="0" spc="3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altLang="en-US" sz="1800" lang="zh-CN">
                <a:solidFill>
                  <a:schemeClr val="accent1"/>
                </a:solidFill>
                <a:latin typeface="+mj-ea"/>
              </a:rPr>
              <a:t>单击添加标题</a:t>
            </a:r>
            <a:endParaRPr altLang="en-US" sz="1800" lang="zh-CN">
              <a:solidFill>
                <a:schemeClr val="accent1"/>
              </a:solidFill>
              <a:latin typeface="+mj-ea"/>
            </a:endParaRPr>
          </a:p>
        </p:txBody>
      </p:sp>
      <p:sp>
        <p:nvSpPr>
          <p:cNvPr id="1049098" name="正文"/>
          <p:cNvSpPr txBox="1"/>
          <p:nvPr>
            <p:custDataLst>
              <p:tags r:id="rId7"/>
            </p:custDataLst>
          </p:nvPr>
        </p:nvSpPr>
        <p:spPr>
          <a:xfrm>
            <a:off x="9436127" y="3266411"/>
            <a:ext cx="2141473" cy="2541050"/>
          </a:xfrm>
          <a:prstGeom prst="rect"/>
          <a:noFill/>
        </p:spPr>
        <p:txBody>
          <a:bodyPr anchor="t" anchorCtr="0" bIns="46990" lIns="0" rIns="0" rtlCol="0" tIns="0" wrap="square">
            <a:normAutofit/>
          </a:bodyPr>
          <a:lstStyle>
            <a:defPPr>
              <a:defRPr lang="zh-CN"/>
            </a:defPPr>
            <a:lvl1pPr algn="ctr" lvl="0">
              <a:lnSpc>
                <a:spcPct val="130000"/>
              </a:lnSpc>
              <a:buClrTx/>
              <a:buSzTx/>
              <a:buFontTx/>
              <a:defRPr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r>
              <a:rPr altLang="en-US" lang="zh-CN">
                <a:sym typeface="+mn-ea"/>
              </a:rPr>
              <a:t>跨界合作和创新：舞台技术行业正与其他领域进行跨界合作和创新，例如与艺术、科技、文化等领域进行合作，创造出更加丰富多彩的演出形式和内容。</a:t>
            </a:r>
            <a:endParaRPr altLang="en-US" lang="zh-CN">
              <a:sym typeface="+mn-ea"/>
            </a:endParaRPr>
          </a:p>
        </p:txBody>
      </p:sp>
      <p:sp>
        <p:nvSpPr>
          <p:cNvPr id="1049100" name="标题 22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6493552" y="1932539"/>
            <a:ext cx="2141473" cy="1229917"/>
          </a:xfrm>
          <a:prstGeom prst="rect"/>
        </p:spPr>
        <p:txBody>
          <a:bodyPr anchor="b" anchorCtr="0" bIns="46800" lIns="90000" rIns="90000" rtlCol="0" tIns="46800" vert="horz" wrap="square">
            <a:normAutofit/>
          </a:bodyPr>
          <a:lstStyle>
            <a:lvl1pPr algn="ctr" defTabSz="914400" eaLnBrk="1" fontAlgn="auto" hangingPunct="1" latinLnBrk="0" rtl="0">
              <a:lnSpc>
                <a:spcPct val="100000"/>
              </a:lnSpc>
              <a:spcBef>
                <a:spcPct val="0"/>
              </a:spcBef>
              <a:buNone/>
              <a:defRPr baseline="0" b="1" cap="none" sz="6000" kern="1200" normalizeH="0" spc="3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altLang="en-US" sz="1800" lang="zh-CN">
                <a:solidFill>
                  <a:schemeClr val="accent1"/>
                </a:solidFill>
                <a:latin typeface="+mj-ea"/>
              </a:rPr>
              <a:t>单击添加标题</a:t>
            </a:r>
            <a:endParaRPr altLang="en-US" sz="1800" lang="zh-CN">
              <a:solidFill>
                <a:schemeClr val="accent1"/>
              </a:solidFill>
              <a:latin typeface="+mj-ea"/>
            </a:endParaRPr>
          </a:p>
        </p:txBody>
      </p:sp>
      <p:sp>
        <p:nvSpPr>
          <p:cNvPr id="1049102" name="正文"/>
          <p:cNvSpPr txBox="1"/>
          <p:nvPr>
            <p:custDataLst>
              <p:tags r:id="rId9"/>
            </p:custDataLst>
          </p:nvPr>
        </p:nvSpPr>
        <p:spPr>
          <a:xfrm>
            <a:off x="6493552" y="3266411"/>
            <a:ext cx="2141473" cy="2541050"/>
          </a:xfrm>
          <a:prstGeom prst="rect"/>
          <a:noFill/>
        </p:spPr>
        <p:txBody>
          <a:bodyPr anchor="t" anchorCtr="0" bIns="46990" lIns="0" rIns="0" rtlCol="0" tIns="0" wrap="square">
            <a:normAutofit/>
          </a:bodyPr>
          <a:lstStyle>
            <a:defPPr>
              <a:defRPr lang="zh-CN"/>
            </a:defPPr>
            <a:lvl1pPr algn="ctr" lvl="0">
              <a:lnSpc>
                <a:spcPct val="130000"/>
              </a:lnSpc>
              <a:buClrTx/>
              <a:buSzTx/>
              <a:buFontTx/>
              <a:defRPr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r>
              <a:rPr altLang="en-US" lang="zh-CN">
                <a:sym typeface="+mn-ea"/>
              </a:rPr>
              <a:t>环保和可持续发展：随着环保意识的提高，舞台技术行业正朝着环保和可持续发展的方向发展，越来越多的设备和技术被应用于节能减排和资源回收等方面，以减少对环境的影响。</a:t>
            </a:r>
            <a:endParaRPr altLang="en-US" lang="zh-CN">
              <a:sym typeface="+mn-ea"/>
            </a:endParaRPr>
          </a:p>
        </p:txBody>
      </p:sp>
      <p:sp>
        <p:nvSpPr>
          <p:cNvPr id="1049104" name="正文"/>
          <p:cNvSpPr txBox="1"/>
          <p:nvPr>
            <p:custDataLst>
              <p:tags r:id="rId10"/>
            </p:custDataLst>
          </p:nvPr>
        </p:nvSpPr>
        <p:spPr>
          <a:xfrm>
            <a:off x="608400" y="3265762"/>
            <a:ext cx="2141473" cy="2541699"/>
          </a:xfrm>
          <a:prstGeom prst="rect"/>
          <a:noFill/>
        </p:spPr>
        <p:txBody>
          <a:bodyPr anchor="t" anchorCtr="0" bIns="46990" lIns="0" rIns="0" rtlCol="0" tIns="0" wrap="square">
            <a:normAutofit/>
          </a:bodyPr>
          <a:lstStyle>
            <a:defPPr>
              <a:defRPr lang="zh-CN"/>
            </a:defPPr>
            <a:lvl1pPr algn="ctr" lvl="0">
              <a:lnSpc>
                <a:spcPct val="130000"/>
              </a:lnSpc>
              <a:buClrTx/>
              <a:buSzTx/>
              <a:buFontTx/>
              <a:defRPr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r>
              <a:rPr altLang="en-US" dirty="0" lang="zh-CN">
                <a:sym typeface="+mn-ea"/>
              </a:rPr>
              <a:t>数字化和智能化：舞台技术行业正朝着数字化和智能化的方向发展，越来越多的设备和技术被应用于舞台设计和演出中，提高了演出的效果和观众的体验。</a:t>
            </a:r>
            <a:endParaRPr altLang="en-US" dirty="0" lang="zh-CN">
              <a:sym typeface="+mn-ea"/>
            </a:endParaRPr>
          </a:p>
        </p:txBody>
      </p:sp>
      <p:sp>
        <p:nvSpPr>
          <p:cNvPr id="1049106" name="标题 22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608400" y="1932539"/>
            <a:ext cx="2141473" cy="1229917"/>
          </a:xfrm>
          <a:prstGeom prst="rect"/>
        </p:spPr>
        <p:txBody>
          <a:bodyPr anchor="b" anchorCtr="0" bIns="46800" lIns="90000" rIns="90000" rtlCol="0" tIns="46800" vert="horz" wrap="square">
            <a:normAutofit/>
          </a:bodyPr>
          <a:lstStyle>
            <a:lvl1pPr algn="ctr" defTabSz="914400" eaLnBrk="1" fontAlgn="auto" hangingPunct="1" latinLnBrk="0" rtl="0">
              <a:lnSpc>
                <a:spcPct val="100000"/>
              </a:lnSpc>
              <a:spcBef>
                <a:spcPct val="0"/>
              </a:spcBef>
              <a:buNone/>
              <a:defRPr baseline="0" b="1" cap="none" sz="6000" kern="1200" normalizeH="0" spc="3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altLang="en-US" sz="1800" lang="zh-CN">
                <a:solidFill>
                  <a:schemeClr val="accent1"/>
                </a:solidFill>
              </a:rPr>
              <a:t>单击添加标题</a:t>
            </a:r>
            <a:endParaRPr altLang="en-US" sz="1800" lang="zh-CN">
              <a:solidFill>
                <a:schemeClr val="accent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42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舞台技术行业工作总结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行业技术创新成果</a:t>
            </a:r>
            <a:endParaRPr altLang="en-US" lang="zh-CN"/>
          </a:p>
        </p:txBody>
      </p:sp>
      <p:sp>
        <p:nvSpPr>
          <p:cNvPr id="104921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1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舞台技术行业在近年来取得了显著的技术创新成果，包括数字化、智能化、虚拟现实等技术的应用，为舞台表演带来了更多的可能性。</a:t>
            </a:r>
            <a:endParaRPr altLang="en-US" dirty="0" sz="12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2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2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舞台技术行业在技术创新方面，不断推出新的技术和产品，如LED屏幕、激光投影、全息投影等，为舞台表演提供了更加绚丽多彩的视觉效果。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2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2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舞台技术行业在技术创新方面，还注重与艺术家的合作，通过技术手段将艺术家的创意转化为现实，为观众带来更加震撼的视觉体验。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3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3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舞台技术行业在技术创新方面，还积极探索与其他行业的融合，如与游戏、电影等行业的合作，为舞台表演带来了更多的跨界元素和创意。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行业标准制定与实施</a:t>
            </a:r>
            <a:endParaRPr altLang="en-US" lang="zh-CN"/>
          </a:p>
        </p:txBody>
      </p:sp>
      <p:sp>
        <p:nvSpPr>
          <p:cNvPr id="104927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舞台技术行业标准的制定过程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行业标准的实施与推广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行业标准对舞台技术行业的影响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未来行业标准的发展趋势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行业人才培养与引进</a:t>
            </a:r>
            <a:endParaRPr altLang="en-US" lang="zh-CN"/>
          </a:p>
        </p:txBody>
      </p:sp>
      <p:sp>
        <p:nvSpPr>
          <p:cNvPr id="104931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行业人才现状：分析当前舞台技术行业的人才结构和需求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人才培养策略：介绍行业内的教育培训和实习基地建设等人才培养措施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人才引进政策：阐述政府和企业对于引进高端人才的政策和措施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人才交流与合作：探讨行业内部和国际间的人才交流与合作机制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行业合作与交流</a:t>
            </a:r>
            <a:endParaRPr altLang="en-US" lang="zh-CN"/>
          </a:p>
        </p:txBody>
      </p:sp>
      <p:sp>
        <p:nvSpPr>
          <p:cNvPr id="104937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行业协会与组织：介绍舞台技术行业协会和组织，以及它们在行业合作与交流中的角色和作用。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375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技术研讨会与展览：介绍行业内的技术研讨会、展览等活动，以及这些活动在促进技术交流、推动行业发展方面的作用。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7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合作项目与案例：介绍舞台技术行业内的合作项目和成功案例，包括跨领域合作、产学研合作等，以及这些合作对行业发展的推动作用。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行业标准与规范：介绍舞台技术行业的标准、规范和政策，以及它们在促进行业合作与交流方面的作用和意义。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430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舞台技术行业面临挑战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技术更新换代迅速</a:t>
            </a:r>
            <a:endParaRPr altLang="en-US" lang="zh-CN"/>
          </a:p>
        </p:txBody>
      </p:sp>
      <p:sp>
        <p:nvSpPr>
          <p:cNvPr id="104950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技术人才短缺：随着技术的不断更新换代，行业对技术人才的需求也越来越高，但目前市场上技术人才短缺，企业需要加强人才培养和引进。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新技术不断涌现：舞台技术行业不断涌现出新的技术和设备，如虚拟现实、增强现实等，为行业带来了新的机遇和挑战。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技术更新换代迅速：随着技术的不断进步，舞台技术行业的技术更新换代速度也非常迅速，企业需要不断跟进新技术，保持竞争力。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技术与艺术的融合：随着技术的不断发展，舞台技术行业需要更加注重技术与艺术的融合，提高观众的观赏体验。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市场竞争激烈</a:t>
            </a:r>
            <a:endParaRPr altLang="en-US" lang="zh-CN"/>
          </a:p>
        </p:txBody>
      </p:sp>
      <p:sp>
        <p:nvSpPr>
          <p:cNvPr id="104956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舞台技术行业的企业数量众多，竞争激烈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舞台技术行业的市场价格竞争激烈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8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舞台技术行业的市场推广竞争激烈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行业内企业间的技术水平差异较大，竞争激烈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人才短缺问题</a:t>
            </a:r>
            <a:endParaRPr altLang="en-US" lang="zh-CN"/>
          </a:p>
        </p:txBody>
      </p:sp>
      <p:sp>
        <p:nvSpPr>
          <p:cNvPr id="104964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人才培养机制不完善，缺乏系统性和针对性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舞台技术行业人才需求量大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人才流失严重，缺乏有效留住人才的措施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人才短缺问题对行业发展的影响和挑战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政策法规制约</a:t>
            </a:r>
            <a:endParaRPr altLang="en-US" lang="zh-CN"/>
          </a:p>
        </p:txBody>
      </p:sp>
      <p:sp>
        <p:nvSpPr>
          <p:cNvPr id="104970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1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1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1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1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政策法规对舞台技术行业发展的影响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1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舞台技术行业相关政策法规不断完善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2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舞台技术行业在政策法规方面的挑战与机遇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2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应对政策法规制约的策略与建议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758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舞台技术行业展望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技术创新推动行业发展</a:t>
            </a:r>
            <a:endParaRPr altLang="en-US" lang="zh-CN"/>
          </a:p>
        </p:txBody>
      </p:sp>
      <p:sp>
        <p:nvSpPr>
          <p:cNvPr id="1049830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2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4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6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8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未来舞台技术的创新方向与挑战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40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2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4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行业创新成果及案例分享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6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8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0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新技术、新设备的应用与推广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52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4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6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舞台技术行业的发展趋势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跨界合作拓展市场空间</a:t>
            </a:r>
            <a:endParaRPr altLang="en-US" lang="zh-CN"/>
          </a:p>
        </p:txBody>
      </p:sp>
      <p:sp>
        <p:nvSpPr>
          <p:cNvPr id="104989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9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9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9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0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1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0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0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0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1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0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1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601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1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1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2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2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2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2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2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2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2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2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舞台技术与影视、游戏等行业的合作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跨界合作对未来发展的影响与展望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拓展市场空间，提高行业竞争力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跨界合作带来的创新与突破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人才培养助力行业升级</a:t>
            </a:r>
            <a:endParaRPr altLang="en-US" lang="zh-CN"/>
          </a:p>
        </p:txBody>
      </p:sp>
      <p:sp>
        <p:nvSpPr>
          <p:cNvPr id="104997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培养专业人才：加强舞台技术专业教育，提高人才素质和技能水平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建立人才库：通过各种渠道吸引和留住优秀人才，为行业发展提供有力支持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推动产学研合作：加强企业、高校和科研机构之间的合作，共同推动技术创新和人才培养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完善激励机制：通过提供良好的工作环境和福利待遇，激发人才的创新精神和创造力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政策法规引导行业健康发展</a:t>
            </a:r>
            <a:endParaRPr altLang="en-US" lang="zh-CN"/>
          </a:p>
        </p:txBody>
      </p:sp>
      <p:sp>
        <p:nvSpPr>
          <p:cNvPr id="105001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1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政策法规对舞台技术行业的支持与引导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1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2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行业标准与规范的不断完善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2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2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舞台技术行业在政策法规引导下的健康发展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2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3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未来政策法规对舞台技术行业的展望与规划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070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舞台技术行业未来发展趋势预测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智能化技术应用更加广泛</a:t>
            </a:r>
            <a:endParaRPr altLang="en-US" lang="zh-CN"/>
          </a:p>
        </p:txBody>
      </p:sp>
      <p:sp>
        <p:nvSpPr>
          <p:cNvPr id="105014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4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4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4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5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虚拟现实技术提升观众体验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5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人工智能技术助力舞台设计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5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自动化技术提高演出效率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5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物联网技术实现设备互联互通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绿色环保理念深入人心</a:t>
            </a:r>
            <a:endParaRPr altLang="en-US" lang="zh-CN"/>
          </a:p>
        </p:txBody>
      </p:sp>
      <p:sp>
        <p:nvSpPr>
          <p:cNvPr id="105019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9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9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9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0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绿色环保理念在舞台技术行业的应用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0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舞台技术行业未来发展趋势预测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0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绿色环保理念对舞台技术行业的影响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0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绿色环保理念在舞台技术行业的推广与普及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跨界融合成为新常态</a:t>
            </a:r>
            <a:endParaRPr altLang="en-US" lang="zh-CN"/>
          </a:p>
        </p:txBody>
      </p:sp>
      <p:sp>
        <p:nvSpPr>
          <p:cNvPr id="105024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舞台技术与数字技术融合：利用数字技术提升舞台效果，如虚拟现实、增强现实等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舞台技术与艺术融合：将艺术元素融入舞台设计，提高观众的视觉和听觉体验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舞台技术与文化产业融合：通过跨界合作，推动文化产业的发展，如与电影、音乐等产业的合作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舞台技术与科技产业融合：利用科技手段提升舞台设备的性能和功能，如人工智能、大数据等技术的应用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国际化发展步伐加快</a:t>
            </a:r>
            <a:endParaRPr altLang="en-US" lang="zh-CN"/>
          </a:p>
        </p:txBody>
      </p:sp>
      <p:sp>
        <p:nvSpPr>
          <p:cNvPr id="1050284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86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88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90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92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国际化发展将推动行业技术进步与创新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294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96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98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国际市场拓展成为行业重要方向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0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02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04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跨国合作与交流日益频繁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306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08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10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舞台技术行业国际化趋势明显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4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346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PRESET_TEXT" val="单击此处编辑母版文本样式"/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6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6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96"/>
  <p:tag name="KSO_WM_TEMPLATE_THUMBS_INDEX" val="1、9"/>
</p:tagLst>
</file>

<file path=ppt/tags/tag9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6_1*f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PRESET_TEXT" val="汇报人：WPS"/>
</p:tagLst>
</file>

<file path=ppt/tags/tag94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0296_1*b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VALUE" val="35"/>
  <p:tag name="KSO_WM_UNIT_TYPE" val="b"/>
  <p:tag name="KSO_WM_UNIT_INDEX" val="1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1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96.xml><?xml version="1.0" encoding="utf-8"?>
<p:tagLst xmlns:p="http://schemas.openxmlformats.org/presentationml/2006/main">
  <p:tag name="KSO_WM_SLIDE_ID" val="custom20230296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96"/>
  <p:tag name="KSO_WM_SLIDE_LAYOUT" val="a_b_f"/>
  <p:tag name="KSO_WM_SLIDE_LAYOUT_CNT" val="1_1_1"/>
  <p:tag name="KSO_WM_TEMPLATE_THUMBS_INDEX" val="1、9"/>
  <p:tag name="KSO_WM_SLIDE_CONTENT_AREA" val="{&quot;left&quot;:&quot;140.25&quot;,&quot;top&quot;:&quot;121.15&quot;,&quot;width&quot;:&quot;679.5&quot;,&quot;height&quot;:&quot;208.75&quot;}"/>
</p:tagLst>
</file>

<file path=ppt/tags/tag9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6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96_6*l_h_i*1_1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1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1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96_6*l_h_i*1_2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2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2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96_6*l_h_i*1_3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3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3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96_6*l_h_i*1_4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4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4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96_6*l_h_i*1_5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5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5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96_6*l_h_i*1_6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6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6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SLIDE_ID" val="custom202302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9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9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2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22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8_3*l_h_i*1_2_1"/>
  <p:tag name="KSO_WM_TEMPLATE_CATEGORY" val="diagram"/>
  <p:tag name="KSO_WM_TEMPLATE_INDEX" val="20231098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0.5,&quot;transparency&quot;:0.5},{&quot;brightness&quot;:0,&quot;colorType&quot;:1,&quot;foreColorIndex&quot;:5,&quot;pos&quot;:0.899999976158142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8_3*l_h_i*1_3_1"/>
  <p:tag name="KSO_WM_TEMPLATE_CATEGORY" val="diagram"/>
  <p:tag name="KSO_WM_TEMPLATE_INDEX" val="20231098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0.5,&quot;transparency&quot;:0.5},{&quot;brightness&quot;:0,&quot;colorType&quot;:1,&quot;foreColorIndex&quot;:5,&quot;pos&quot;:0.899999976158142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8_3*l_h_i*1_4_1"/>
  <p:tag name="KSO_WM_TEMPLATE_CATEGORY" val="diagram"/>
  <p:tag name="KSO_WM_TEMPLATE_INDEX" val="20231098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0.5,&quot;transparency&quot;:0.5},{&quot;brightness&quot;:0,&quot;colorType&quot;:1,&quot;foreColorIndex&quot;:5,&quot;pos&quot;:0.899999976158142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0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098_3*l_h_a*1_2_1"/>
  <p:tag name="KSO_WM_TEMPLATE_CATEGORY" val="diagram"/>
  <p:tag name="KSO_WM_TEMPLATE_INDEX" val="2023109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DIAGRAM_GROUP_CODE" val="l1-1"/>
  <p:tag name="KSO_WM_UNIT_TYPE" val="l_h_a"/>
  <p:tag name="KSO_WM_UNIT_INDEX" val="1_2_1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098_3*l_h_f*1_2_1"/>
  <p:tag name="KSO_WM_TEMPLATE_CATEGORY" val="diagram"/>
  <p:tag name="KSO_WM_TEMPLATE_INDEX" val="2023109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此处输入你的正文，文字是您思想提炼请尽量言简意赅的阐述观点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098_3*l_h_a*1_4_1"/>
  <p:tag name="KSO_WM_TEMPLATE_CATEGORY" val="diagram"/>
  <p:tag name="KSO_WM_TEMPLATE_INDEX" val="2023109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DIAGRAM_GROUP_CODE" val="l1-1"/>
  <p:tag name="KSO_WM_UNIT_TYPE" val="l_h_a"/>
  <p:tag name="KSO_WM_UNIT_INDEX" val="1_4_1"/>
  <p:tag name="KSO_WM_UNIT_VALUE" val="32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098_3*l_h_f*1_4_1"/>
  <p:tag name="KSO_WM_TEMPLATE_CATEGORY" val="diagram"/>
  <p:tag name="KSO_WM_TEMPLATE_INDEX" val="2023109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此处输入你的正文，文字是您思想提炼请尽量言简意赅的阐述观点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098_3*l_h_a*1_3_1"/>
  <p:tag name="KSO_WM_TEMPLATE_CATEGORY" val="diagram"/>
  <p:tag name="KSO_WM_TEMPLATE_INDEX" val="2023109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DIAGRAM_GROUP_CODE" val="l1-1"/>
  <p:tag name="KSO_WM_UNIT_TYPE" val="l_h_a"/>
  <p:tag name="KSO_WM_UNIT_INDEX" val="1_3_1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098_3*l_h_f*1_3_1"/>
  <p:tag name="KSO_WM_TEMPLATE_CATEGORY" val="diagram"/>
  <p:tag name="KSO_WM_TEMPLATE_INDEX" val="2023109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此处输入你的正文，文字是您思想提炼请尽量言简意赅的阐述观点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098_3*l_h_f*1_1_1"/>
  <p:tag name="KSO_WM_TEMPLATE_CATEGORY" val="diagram"/>
  <p:tag name="KSO_WM_TEMPLATE_INDEX" val="2023109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此处输入你的正文，文字是您思想提炼请尽量言简意赅的阐述观点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098_3*l_h_a*1_1_1"/>
  <p:tag name="KSO_WM_TEMPLATE_CATEGORY" val="diagram"/>
  <p:tag name="KSO_WM_TEMPLATE_INDEX" val="2023109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DIAGRAM_GROUP_CODE" val="l1-1"/>
  <p:tag name="KSO_WM_UNIT_TYPE" val="l_h_a"/>
  <p:tag name="KSO_WM_UNIT_INDEX" val="1_1_1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60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03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66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2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28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9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36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6_9*f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PRESET_TEXT" val="汇报人：WPS"/>
</p:tagLst>
</file>

<file path=ppt/tags/tag365.xml><?xml version="1.0" encoding="utf-8"?>
<p:tagLst xmlns:p="http://schemas.openxmlformats.org/presentationml/2006/main">
  <p:tag name="KSO_WM_SLIDE_ID" val="custom202302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96"/>
  <p:tag name="KSO_WM_SLIDE_LAYOUT" val="a_f"/>
  <p:tag name="KSO_WM_SLIDE_LAYOUT_CNT" val="1_1"/>
  <p:tag name="KSO_WM_SLIDE_TYPE" val="endPage"/>
  <p:tag name="KSO_WM_SLIDE_SUBTYPE" val="pureTxt"/>
  <p:tag name="KSO_WM_SLIDE_CONTENT_AREA" val="{&quot;left&quot;:&quot;140.25&quot;,&quot;top&quot;:&quot;121.15&quot;,&quot;width&quot;:&quot;679.5&quot;,&quot;height&quot;:&quot;208.7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9">
      <a:dk1>
        <a:srgbClr val="000000"/>
      </a:dk1>
      <a:lt1>
        <a:srgbClr val="FFFFFF"/>
      </a:lt1>
      <a:dk2>
        <a:srgbClr val="043460"/>
      </a:dk2>
      <a:lt2>
        <a:srgbClr val="EFFFFF"/>
      </a:lt2>
      <a:accent1>
        <a:srgbClr val="09FFFF"/>
      </a:accent1>
      <a:accent2>
        <a:srgbClr val="1ADCFF"/>
      </a:accent2>
      <a:accent3>
        <a:srgbClr val="2CB9FF"/>
      </a:accent3>
      <a:accent4>
        <a:srgbClr val="3D97FF"/>
      </a:accent4>
      <a:accent5>
        <a:srgbClr val="4F74FF"/>
      </a:accent5>
      <a:accent6>
        <a:srgbClr val="6051FF"/>
      </a:accent6>
      <a:hlink>
        <a:srgbClr val="4472C4"/>
      </a:hlink>
      <a:folHlink>
        <a:srgbClr val="BFBFBF"/>
      </a:folHlink>
    </a:clrScheme>
    <a:fontScheme name="自定义 77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2023-12-17T16:27:25Z</dcterms:created>
  <dcterms:modified xsi:type="dcterms:W3CDTF">2023-12-17T16:27:25Z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2d9964a9ca914eb3b2202ce8ffb2384c_21</vt:lpwstr>
  </property>
</Properties>
</file>