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35" r:id="rId1"/>
    <p:sldMasterId id="2147485172" r:id="rId2"/>
  </p:sldMasterIdLst>
  <p:notesMasterIdLst>
    <p:notesMasterId r:id="rId3"/>
  </p:notesMasterIdLst>
  <p:sldIdLst>
    <p:sldId id="909" r:id="rId4"/>
    <p:sldId id="912" r:id="rId5"/>
    <p:sldId id="915" r:id="rId6"/>
    <p:sldId id="918" r:id="rId7"/>
    <p:sldId id="921" r:id="rId8"/>
    <p:sldId id="924" r:id="rId9"/>
    <p:sldId id="927" r:id="rId10"/>
    <p:sldId id="930" r:id="rId11"/>
    <p:sldId id="933" r:id="rId12"/>
    <p:sldId id="936" r:id="rId13"/>
    <p:sldId id="939" r:id="rId14"/>
    <p:sldId id="942" r:id="rId15"/>
    <p:sldId id="945" r:id="rId16"/>
    <p:sldId id="948" r:id="rId17"/>
    <p:sldId id="951" r:id="rId18"/>
    <p:sldId id="954" r:id="rId19"/>
    <p:sldId id="957" r:id="rId20"/>
    <p:sldId id="960" r:id="rId21"/>
    <p:sldId id="963" r:id="rId22"/>
    <p:sldId id="966" r:id="rId23"/>
    <p:sldId id="969" r:id="rId24"/>
    <p:sldId id="972" r:id="rId25"/>
    <p:sldId id="975" r:id="rId26"/>
    <p:sldId id="97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  <p:sldLayoutId id="2147485141" r:id="rId6"/>
    <p:sldLayoutId id="2147485142" r:id="rId7"/>
    <p:sldLayoutId id="2147485143" r:id="rId8"/>
    <p:sldLayoutId id="2147485144" r:id="rId9"/>
    <p:sldLayoutId id="2147485145" r:id="rId10"/>
    <p:sldLayoutId id="21474851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网络安全教育关注小学生的网络素养与安全意识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网络安全教育的重要性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网络安全教育的内容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网络安全教育的实施方式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网络安全教育的效果评估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网络安全教育的发展趋势与展望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网络安全教育的重要性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培养小学生网络素养的必要性</a:t>
            </a:r>
            <a:endParaRPr altLang="en-US" lang="zh-CN"/>
          </a:p>
        </p:txBody>
      </p:sp>
      <p:sp>
        <p:nvSpPr>
          <p:cNvPr id="10488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适应未来社会发展：随着互联网的普及，小学生需要具备基本的网络素养，以适应未来社会的发展。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预防网络风险：培养小学生的网络素养可以增强他们的网络安全意识，预防网络诈骗、网络暴力和不良信息的侵害。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提高信息处理能力：具备网络素养的小学生能够更好地筛选、辨别和利用网络信息，提高学习效率。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促进网络道德建设：培养小学生的网络素养有助于树立正确的网络道德观念，维护良好的网络秩序。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提高小学生安全意识的必要性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识别网络风险：小学生需要学会识别网络中的风险，如网络诈骗、网络谣言等。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保护个人信息：小学生需要了解如何保护个人信息，避免被不法分子利用。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树立正确的网络安全观念：小学生需要树立正确的网络安全观念，养成良好的上网习惯。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预防网络犯罪：小学生需要了解网络犯罪的危害，提高警惕，预防网络犯罪的发生。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网络安全教育对小学生成长的影响</a:t>
            </a:r>
            <a:endParaRPr altLang="en-US" lang="zh-CN"/>
          </a:p>
        </p:txBody>
      </p:sp>
      <p:sp>
        <p:nvSpPr>
          <p:cNvPr id="10489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提高小学生的网络素养，正确使用网络资源，避免沉迷于网络游戏和社交媒体。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增强小学生的网络安全意识，预防网络诈骗和网络犯罪。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培养小学生的信息素养和计算机技能，为未来的学习和工作打下基础。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促进小学生的人际交往和沟通能力，建立良好的网络道德和行为规范。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网络安全教育的内容</a:t>
            </a:r>
            <a:endParaRPr altLang="en-US" dirty="0" lang="zh-CN"/>
          </a:p>
        </p:txBody>
      </p:sp>
      <p:sp>
        <p:nvSpPr>
          <p:cNvPr id="1049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网络素养教育内容</a:t>
            </a:r>
            <a:endParaRPr altLang="en-US" lang="zh-CN"/>
          </a:p>
        </p:txBody>
      </p:sp>
      <p:sp>
        <p:nvSpPr>
          <p:cNvPr id="104903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网络安全基本概念：让学生了解网络安全的重要性和基本概念，如密码安全、防病毒等。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网络道德规范：引导学生树立正确的网络道德观念，遵守网络法律法规和网络礼仪。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网络信息辨别能力：培养学生辨别网络信息真伪的能力，不轻信网络传言和虚假信息。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个人信息保护意识：教育学生如何保护个人信息，如不透露个人真实姓名、地址等隐私信息。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安全意识教育内容</a:t>
            </a:r>
            <a:endParaRPr altLang="en-US" lang="zh-CN"/>
          </a:p>
        </p:txBody>
      </p:sp>
      <p:sp>
        <p:nvSpPr>
          <p:cNvPr id="10490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识别网络风险：教育小学生如何识别网络上的危险和诈骗信息。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识别网络谣言：教育小学生如何辨别网络谣言，不传播未经证实的消息。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建立安全习惯：教育小学生养成正确的网络安全习惯，如不轻信陌生人的信息、不随意点击未知链接等。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保护个人信息：让小学生了解如何保护个人信息，如不透露个人真实姓名、地址、电话号码等。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网络安全法律法规教育内容</a:t>
            </a:r>
            <a:endParaRPr altLang="en-US" lang="zh-CN"/>
          </a:p>
        </p:txBody>
      </p:sp>
      <p:sp>
        <p:nvSpPr>
          <p:cNvPr id="104916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网络安全法律法规的概述和意义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网络安全法律法规的遵守和执行情况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网络安全法律法规的适用范围和对象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网络安全法律法规的主要内容和规定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网络安全教育的实施方式</a:t>
            </a:r>
            <a:endParaRPr altLang="en-US" dirty="0" lang="zh-CN"/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家庭网络安全教育方式</a:t>
            </a:r>
            <a:endParaRPr altLang="en-US" lang="zh-CN"/>
          </a:p>
        </p:txBody>
      </p:sp>
      <p:sp>
        <p:nvSpPr>
          <p:cNvPr id="10492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家长以身作则，规范自身上网行为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制定家庭网络安全规则，教育孩子遵守网络道德规范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关注孩子上网活动，及时发现和纠正不良行为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定期与孩子进行网络安全知识交流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学校网络安全教育方式</a:t>
            </a:r>
            <a:endParaRPr altLang="en-US" lang="zh-CN"/>
          </a:p>
        </p:txBody>
      </p:sp>
      <p:sp>
        <p:nvSpPr>
          <p:cNvPr id="104934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家庭教育配合：加强家长对网络安全教育的重视，通过家长会等形式向家长普及网络安全知识，共同维护孩子的网络安全。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师资培训：对学校教师进行网络安全培训，提高教师的网络安全意识和防范技能，以便更好地教育学生。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网络安全课程：开设专门针对小学生的网络安全课程，教授网络素养和安全意识。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安全教育活动：组织各种网络安全教育活动，如网络安全知识竞赛、模拟演练等，提高小学生的安全防范意识。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社会网络安全教育方式</a:t>
            </a:r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家庭网络安全教育：家长应引导孩子正确使用网络，教育他们识别网络风险，提高安全意识。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学校网络安全教育：学校应开设网络安全课程，教授学生网络安全知识，培养他们的网络素养。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社会组织网络安全教育：社会组织应开展网络安全宣传活动，提高公众对网络安全的重视程度。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政府网络安全教育：政府应制定网络安全法律法规，加强网络安全监管，提高网络安全水平。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小学生自身网络安全学习方式</a:t>
            </a:r>
            <a:endParaRPr altLang="en-US" lang="zh-CN"/>
          </a:p>
        </p:txBody>
      </p:sp>
      <p:sp>
        <p:nvSpPr>
          <p:cNvPr id="10494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自主学习：小学生应主动学习网络安全知识，提高网络素养和安全意识。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学校教育：学校应开设网络安全课程，加强网络安全教育，提高小学生的网络安全意识和技能。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社会参与：小学生可以参加网络安全宣传活动，了解网络安全知识，增强自我保护能力。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家庭引导：家长应引导孩子正确使用网络，教育孩子识别网络风险和陷阱。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网络安全教育的效果评估</a:t>
            </a:r>
            <a:endParaRPr altLang="en-US" dirty="0" lang="zh-CN"/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评估指标体系建立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评估目标：衡量网络安全教育的效果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评估内容：小学生的网络素养和安全意识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评估方法：问卷调查、实地观察、案例分析等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评估指标：小学生的网络安全知识水平、网络道德素养、网络行为习惯等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评估方法选择</a:t>
            </a:r>
            <a:endParaRPr altLang="en-US" lang="zh-CN"/>
          </a:p>
        </p:txBody>
      </p:sp>
      <p:sp>
        <p:nvSpPr>
          <p:cNvPr id="10496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问卷调查法：通过设计问卷，了解受访者对网络安全教育的认知和态度。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观察法：通过观察学生在实际操作中的网络安全意识和行为表现，评估教育效果。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实验法：通过对比实验组和对照组在接受不同程度网络安全教育后的表现，评估教育效果。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案例分析法：通过分析典型案例，评估网络安全教育在实际应用中的效果和作用。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评估结果反馈与改进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评估结果：根据评估结果，分析网络安全教育的效果，并针对不足之处提出改进措施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评估指标：小学生的网络素养和安全意识提升情况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评估方法：通过问卷调查、测试和观察等方法进行评估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改进措施：根据评估结果，制定针对性的改进方案，提高网络安全教育的效果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网络安全教育的发展趋势与展望</a:t>
            </a:r>
            <a:endParaRPr altLang="en-US" dirty="0" lang="zh-CN"/>
          </a:p>
        </p:txBody>
      </p:sp>
      <p:sp>
        <p:nvSpPr>
          <p:cNvPr id="10497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网络安全教育的发展趋势</a:t>
            </a:r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内容：随着互联网的普及，网络安全教育越来越受到重视，未来将有更多的学校和机构开展网络安全教育课程。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内容：网络安全教育将更加注重实践操作，通过模拟网络攻击、防御演练等形式，提高学生的实际操作能力。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内容：网络安全教育将更加注重与各学科的融合，如计算机科学、数学、社会科学等，以提高学生的综合素质。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内容：网络安全教育将更加注重与家长的配合，通过家长会、家庭教育等方式，共同提高学生的网络安全意识。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网络安全教育的挑战与机遇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网络安全教育面临的挑战：如何提高小学生的网络素养和安全意识，防止网络欺凌和网络诈骗。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网络安全教育的发展趋势：随着互联网技术的不断发展，网络安全教育需要不断更新和完善，以适应新的网络威胁和挑战。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网络安全教育的机遇：通过开展网络安全教育，可以提高小学生的网络安全意识和技能，减少网络风险和损失，同时也可以促进互联网行业的健康发展。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网络安全教育的重要性：网络安全教育是保障小学生网络安全的重要手段，也是促进互联网行业健康发展的重要保障。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未来网络安全教育的展望</a:t>
            </a:r>
            <a:endParaRPr altLang="en-US" lang="zh-CN"/>
          </a:p>
        </p:txBody>
      </p:sp>
      <p:sp>
        <p:nvSpPr>
          <p:cNvPr id="10498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人工智能和机器学习在网络安全教育中的应用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虚拟现实和增强现实技术提升网络安全教育的体验感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网络安全教育将更加注重实践操作和案例分析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政府、企业和个人共同参与网络安全教育，形成全社会共同维护网络安全的良好氛围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1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2024-01-05T06:23:44Z</dcterms:created>
  <dcterms:modified xsi:type="dcterms:W3CDTF">2024-01-05T06:23:44Z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8582ac6182a541fa8cc6960dc2197028_21</vt:lpwstr>
  </property>
</Properties>
</file>