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2024年环境保护科技创新方案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环境保护科技创新方案背景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环境保护科技创新方案内容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环境保护科技创新方案实施计划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环境保护科技创新方案预期成果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环境保护科技创新方案风险评估与应对措施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环境保护科技创新方案背景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当前环境问题</a:t>
            </a:r>
            <a:endParaRPr altLang="en-US" lang="zh-CN"/>
          </a:p>
        </p:txBody>
      </p:sp>
      <p:sp>
        <p:nvSpPr>
          <p:cNvPr id="1049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空气污染：工业排放、汽车尾气等导致空气质量恶化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水污染：工业废水、农业化肥等导致水体污染严重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土壤污染：重金属、农药残留等导致土壤质量下降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气候变化：全球气温上升、极端天气事件增多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科技创新在环境保护中的作用</a:t>
            </a:r>
            <a:endParaRPr altLang="en-US" lang="zh-CN"/>
          </a:p>
        </p:txBody>
      </p:sp>
      <p:sp>
        <p:nvSpPr>
          <p:cNvPr id="10490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科技创新提升环境监测与预警能力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科技创新助力可持续发展，实现绿色转型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科技创新降低环保成本，提高治理效率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科技创新推动环境保护技术进步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2024年环境保护科技创新方案的目标和意义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减少污染物的排放，改善环境质量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推动环保产业的发展，促进经济转型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保障人类健康，创造美好生活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环境保护科技创新方案内容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空气质量监测与治理</a:t>
            </a:r>
            <a:endParaRPr altLang="en-US" lang="zh-CN"/>
          </a:p>
        </p:txBody>
      </p:sp>
      <p:sp>
        <p:nvSpPr>
          <p:cNvPr id="10493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空气质量监测技术：实时监测空气中的污染物浓度，为治理提供数据支持。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空气治理技术：采用高效过滤、吸附、催化等技术手段，降低空气中的污染物浓度。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智能监控系统：结合物联网、大数据等技术，实现空气质量监测与治理的智能化管理。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政策支持：政府出台相关政策，鼓励企业加大投入，推动空气质量监测与治理技术的创新发展。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水资源保护与治理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生态修复：利用生物技术修复水生态系统，提高水体自净能力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创新技术：研发高效低耗的净水设备，提高水质检测准确率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治理模式：推行河长制，建立完善的河道管理机制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公众参与：加强水资源保护宣传教育，鼓励公众参与水资源保护与治理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土壤污染修复与治理</a:t>
            </a:r>
            <a:endParaRPr altLang="en-US" lang="zh-CN"/>
          </a:p>
        </p:txBody>
      </p:sp>
      <p:sp>
        <p:nvSpPr>
          <p:cNvPr id="10494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土壤污染现状：介绍土壤污染的严重性、影响和成因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修复与治理技术：介绍土壤污染修复和治理的技术手段，如物理、化学和生物修复技术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创新方案：提出针对土壤污染修复与治理的创新方案，包括技术研发、政策制定和实施等方面的内容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实施效果：介绍土壤污染修复与治理实施后的效果评估，包括环境质量改善、生态恢复和人体健康等方面的内容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固体废物处理与资源化利用</a:t>
            </a:r>
            <a:endParaRPr altLang="en-US" lang="zh-CN"/>
          </a:p>
        </p:txBody>
      </p:sp>
      <p:sp>
        <p:nvSpPr>
          <p:cNvPr id="10495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固体废物分类：生活垃圾、工业固体废物、农业废弃物等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处理方式：填埋、焚烧、堆肥等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资源化利用：回收再利用、生产建材等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科技创新：研发新技术、新工艺，提高处理效率和资源化利用率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生态修复与保护</a:t>
            </a:r>
            <a:endParaRPr altLang="en-US" lang="zh-CN"/>
          </a:p>
        </p:txBody>
      </p:sp>
      <p:sp>
        <p:nvSpPr>
          <p:cNvPr id="10496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针对受损生态系统的修复和保护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推广生态农业和有机农业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开展生物多样性保护和自然保护区建设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研发和应用生态修复技术，如湿地修复、土壤修复等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69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环境保护科技创新方案实施计划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实施主体与责任分工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企业：承担主体责任，实施技术创新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政府：制定政策，提供资金支持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研究机构：开展研究，提供技术支持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社会组织：参与宣传，提高公众意识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实施步骤与时间安排</a:t>
            </a:r>
            <a:endParaRPr altLang="en-US" lang="zh-CN"/>
          </a:p>
        </p:txBody>
      </p:sp>
      <p:sp>
        <p:nvSpPr>
          <p:cNvPr id="10498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2024年第二季度：资金筹备与资源整合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2024年第一季度：方案设计与规划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2024年第三季度：实施阶段，按计划逐步推进各项措施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2024年第四季度：总结评估与持续改进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实施保障措施</a:t>
            </a:r>
            <a:endParaRPr altLang="en-US" lang="zh-CN"/>
          </a:p>
        </p:txBody>
      </p:sp>
      <p:sp>
        <p:nvSpPr>
          <p:cNvPr id="10498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资金保障：确保方案实施所需资金的充足和合理使用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政策支持：争取政府相关政策的支持和优惠，为实施提供政策保障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人才引进与培养：加强人才引进和培养，为实施提供人才保障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合作与交流：积极开展合作与交流，引进先进技术和管理经验，提高实施效率和质量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环境保护科技创新方案预期成果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空气质量改善程度</a:t>
            </a:r>
            <a:endParaRPr altLang="en-US" lang="zh-CN"/>
          </a:p>
        </p:txBody>
      </p:sp>
      <p:sp>
        <p:nvSpPr>
          <p:cNvPr id="10500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减少PM2.5排放量，降低空气污染程度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增加空气中的负氧离子含量，提高空气质量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有效减少雾霾天气，改善城市居民生活环境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提高空气质量监测与预警能力，及时应对环境问题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水资源保护与治理效果</a:t>
            </a:r>
            <a:endParaRPr altLang="en-US" lang="zh-CN"/>
          </a:p>
        </p:txBody>
      </p:sp>
      <p:sp>
        <p:nvSpPr>
          <p:cNvPr id="105010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减少水体污染：通过科技创新，有效降低工业、农业等领域的污水排放，改善水质。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提高水资源利用效率：研发节水技术和设备，降低水资源的浪费，提高农业灌溉、工业用水等方面的效率。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水生态系统修复：通过生态修复技术，恢复水生生物的生存环境，提高水体的自净能力。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水资源监测与管理：利用先进技术手段，实时监测水资源的状况，为水资源管理提供科学依据。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土壤污染修复与治理效果</a:t>
            </a:r>
            <a:endParaRPr altLang="en-US" lang="zh-CN"/>
          </a:p>
        </p:txBody>
      </p:sp>
      <p:sp>
        <p:nvSpPr>
          <p:cNvPr id="10501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修复与治理技术：介绍针对不同类型土壤污染的修复和治理技术，包括物理、化学和生物修复技术等。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土壤污染现状：介绍土壤污染的严重性、影响范围和危害程度。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预期成果：介绍实施土壤污染修复与治理方案后，预期达到的治理效果，包括土壤质量改善、生态恢复和农作物产量提高等。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实施计划：介绍土壤污染修复与治理方案的实施计划，包括时间安排、技术路线和资金预算等。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固体废物处理与资源化利用效益</a:t>
            </a:r>
            <a:endParaRPr altLang="en-US" lang="zh-CN"/>
          </a:p>
        </p:txBody>
      </p:sp>
      <p:sp>
        <p:nvSpPr>
          <p:cNvPr id="1050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减少固体废物的排放量，减轻对环境的压力。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提高固体废物的资源化利用率，实现资源的循环利用。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创造经济效益，通过废物处理和资源化利用为企业带来收益。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提升社会效益，改善环境质量，为居民提供更好的生活环境。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生态修复与保护成果</a:t>
            </a:r>
            <a:endParaRPr altLang="en-US" lang="zh-CN"/>
          </a:p>
        </p:txBody>
      </p:sp>
      <p:sp>
        <p:nvSpPr>
          <p:cNvPr id="10503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空气质量改善：通过科技创新方案，有效降低空气污染物排放，提高空气质量。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水质提升：通过科技创新方案，实现水质的持续改善，保障居民用水安全。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土壤修复：通过科技创新方案，对受污染土壤进行修复，恢复土壤生态功能。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生态保护：通过科技创新方案，加强对生态环境的保护，减少生态破坏和环境污染。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8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环境保护科技创新方案风险评估与应对措施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技术风险评估与应对措施</a:t>
            </a:r>
            <a:endParaRPr altLang="en-US" lang="zh-CN"/>
          </a:p>
        </p:txBody>
      </p:sp>
      <p:sp>
        <p:nvSpPr>
          <p:cNvPr id="10504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评估方法：对方案中涉及的技术进行全面评估，识别潜在的技术风险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应对措施：针对识别出的技术风险，制定相应的应对措施，降低风险影响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实施方案：制定详细的技术风险应对计划，确保应对措施的有效实施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监控与改进：对技术风险进行持续监控，及时调整应对措施，确保方案顺利实施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实施风险评估与应对措施</a:t>
            </a:r>
            <a:endParaRPr altLang="en-US" lang="zh-CN"/>
          </a:p>
        </p:txBody>
      </p:sp>
      <p:sp>
        <p:nvSpPr>
          <p:cNvPr id="1050528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持续监测：对方案实施过程进行持续监测，及时发现并处理潜在风险，确保方案顺利实施。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4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36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40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预案制定：为可能出现的风险制定应急预案，确保在风险发生时能够迅速应对，降低损失。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42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44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风险评估：对方案实施过程中可能出现的风险进行全面评估，包括技术风险、市场风险、政策风险等。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50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52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56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应对措施：针对不同风险制定相应的应对策略，如技术风险可采取研发升级、市场风险可采取多元化市场策略、政策风险可采取及时调整方案等。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58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政策风险评估与应对措施</a:t>
            </a:r>
            <a:endParaRPr altLang="en-US" lang="zh-CN"/>
          </a:p>
        </p:txBody>
      </p:sp>
      <p:sp>
        <p:nvSpPr>
          <p:cNvPr id="10506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应对措施：建立风险预警机制，及时调整方案以适应政策变化，加强与政府部门的沟通与合作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持续监测：对政策风险进行持续监测，及时发现并处理潜在风险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政策风险来源：国内外政策变化、法律法规调整等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风险评估方法：定性与定量分析相结合，对风险进行分类和排序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8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</a:t>
            </a:r>
            <a:endParaRPr altLang="en-US" lang="zh-CN"/>
          </a:p>
        </p:txBody>
      </p:sp>
      <p:sp>
        <p:nvSpPr>
          <p:cNvPr id="1050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科技创新是解决环境问题的关键，需要加强研发和推广。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方案实施后将有效改善环境质量，提高生态系统的稳定性和可持续性。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政府、企业和公众应共同努力，推动环保科技创新方案的实施。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方案实施过程中需要注重经济效益和生态效益的平衡，实现可持续发展。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对未来环境保护科技创新的展望</a:t>
            </a:r>
            <a:endParaRPr altLang="en-US" lang="zh-CN"/>
          </a:p>
        </p:txBody>
      </p:sp>
      <p:sp>
        <p:nvSpPr>
          <p:cNvPr id="10508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持续投入研发，推动环保技术不断创新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培养环保科技人才，提升整体创新能力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优化政策环境，鼓励企业加大环保科技投入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加强国际合作，共同应对全球环境挑战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91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4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2024-01-05T01:07:08Z</dcterms:created>
  <dcterms:modified xsi:type="dcterms:W3CDTF">2024-01-05T01:07:08Z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054a17c6c5394ffd9ca2cf46627a9153_21</vt:lpwstr>
  </property>
</Properties>
</file>