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84" r:id="rId1"/>
    <p:sldMasterId id="2147485721" r:id="rId2"/>
  </p:sldMasterIdLst>
  <p:notesMasterIdLst>
    <p:notesMasterId r:id="rId3"/>
  </p:notesMasterIdLst>
  <p:sldIdLst>
    <p:sldId id="1237" r:id="rId4"/>
    <p:sldId id="1240" r:id="rId5"/>
    <p:sldId id="1244" r:id="rId6"/>
    <p:sldId id="1248" r:id="rId7"/>
    <p:sldId id="1251" r:id="rId8"/>
    <p:sldId id="1254" r:id="rId9"/>
    <p:sldId id="1257" r:id="rId10"/>
    <p:sldId id="1261" r:id="rId11"/>
    <p:sldId id="1265" r:id="rId12"/>
    <p:sldId id="1268" r:id="rId13"/>
    <p:sldId id="1271" r:id="rId14"/>
    <p:sldId id="1274" r:id="rId15"/>
    <p:sldId id="1278" r:id="rId16"/>
    <p:sldId id="1282" r:id="rId17"/>
    <p:sldId id="1285" r:id="rId18"/>
    <p:sldId id="1288" r:id="rId19"/>
    <p:sldId id="1291" r:id="rId20"/>
    <p:sldId id="1295" r:id="rId21"/>
    <p:sldId id="1299" r:id="rId22"/>
    <p:sldId id="1302" r:id="rId23"/>
    <p:sldId id="1305" r:id="rId24"/>
    <p:sldId id="1308" r:id="rId25"/>
    <p:sldId id="1312" r:id="rId26"/>
    <p:sldId id="1316" r:id="rId27"/>
    <p:sldId id="1319" r:id="rId28"/>
    <p:sldId id="1322" r:id="rId29"/>
    <p:sldId id="1325" r:id="rId30"/>
    <p:sldId id="1329" r:id="rId31"/>
    <p:sldId id="1333" r:id="rId32"/>
    <p:sldId id="1336" r:id="rId33"/>
    <p:sldId id="1339" r:id="rId34"/>
    <p:sldId id="1342" r:id="rId35"/>
    <p:sldId id="134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85" r:id="rId1"/>
    <p:sldLayoutId id="2147485686" r:id="rId2"/>
    <p:sldLayoutId id="2147485687" r:id="rId3"/>
    <p:sldLayoutId id="2147485688" r:id="rId4"/>
    <p:sldLayoutId id="2147485689" r:id="rId5"/>
    <p:sldLayoutId id="2147485690" r:id="rId6"/>
    <p:sldLayoutId id="2147485691" r:id="rId7"/>
    <p:sldLayoutId id="2147485692" r:id="rId8"/>
    <p:sldLayoutId id="2147485693" r:id="rId9"/>
    <p:sldLayoutId id="2147485694" r:id="rId10"/>
    <p:sldLayoutId id="2147485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22" r:id="rId1"/>
    <p:sldLayoutId id="2147485723" r:id="rId2"/>
    <p:sldLayoutId id="2147485724" r:id="rId3"/>
    <p:sldLayoutId id="2147485725" r:id="rId4"/>
    <p:sldLayoutId id="2147485726" r:id="rId5"/>
    <p:sldLayoutId id="2147485727" r:id="rId6"/>
    <p:sldLayoutId id="2147485728" r:id="rId7"/>
    <p:sldLayoutId id="2147485729" r:id="rId8"/>
    <p:sldLayoutId id="2147485730" r:id="rId9"/>
    <p:sldLayoutId id="2147485731" r:id="rId10"/>
    <p:sldLayoutId id="21474857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tags" Target="../tags/tag450.xml"/><Relationship Id="rId6" Type="http://schemas.openxmlformats.org/officeDocument/2006/relationships/tags" Target="../tags/tag451.xml"/><Relationship Id="rId7" Type="http://schemas.openxmlformats.org/officeDocument/2006/relationships/tags" Target="../tags/tag452.xml"/><Relationship Id="rId8" Type="http://schemas.openxmlformats.org/officeDocument/2006/relationships/tags" Target="../tags/tag45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tags" Target="../tags/tag4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tags" Target="../tags/tag485.xml"/><Relationship Id="rId14" Type="http://schemas.openxmlformats.org/officeDocument/2006/relationships/tags" Target="../tags/tag486.xml"/><Relationship Id="rId15" Type="http://schemas.openxmlformats.org/officeDocument/2006/relationships/tags" Target="../tags/tag487.xml"/><Relationship Id="rId16" Type="http://schemas.openxmlformats.org/officeDocument/2006/relationships/tags" Target="../tags/tag48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tags" Target="../tags/tag492.xml"/><Relationship Id="rId5" Type="http://schemas.openxmlformats.org/officeDocument/2006/relationships/tags" Target="../tags/tag493.xml"/><Relationship Id="rId6" Type="http://schemas.openxmlformats.org/officeDocument/2006/relationships/tags" Target="../tags/tag494.xml"/><Relationship Id="rId7" Type="http://schemas.openxmlformats.org/officeDocument/2006/relationships/tags" Target="../tags/tag495.xml"/><Relationship Id="rId8" Type="http://schemas.openxmlformats.org/officeDocument/2006/relationships/tags" Target="../tags/tag496.xml"/><Relationship Id="rId9" Type="http://schemas.openxmlformats.org/officeDocument/2006/relationships/tags" Target="../tags/tag497.xml"/><Relationship Id="rId10" Type="http://schemas.openxmlformats.org/officeDocument/2006/relationships/tags" Target="../tags/tag498.xml"/><Relationship Id="rId11" Type="http://schemas.openxmlformats.org/officeDocument/2006/relationships/tags" Target="../tags/tag499.xml"/><Relationship Id="rId12" Type="http://schemas.openxmlformats.org/officeDocument/2006/relationships/tags" Target="../tags/tag5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1.xml"/><Relationship Id="rId2" Type="http://schemas.openxmlformats.org/officeDocument/2006/relationships/tags" Target="../tags/tag502.xml"/><Relationship Id="rId3" Type="http://schemas.openxmlformats.org/officeDocument/2006/relationships/tags" Target="../tags/tag503.xml"/><Relationship Id="rId4" Type="http://schemas.openxmlformats.org/officeDocument/2006/relationships/tags" Target="../tags/tag504.xml"/><Relationship Id="rId5" Type="http://schemas.openxmlformats.org/officeDocument/2006/relationships/tags" Target="../tags/tag505.xml"/><Relationship Id="rId6" Type="http://schemas.openxmlformats.org/officeDocument/2006/relationships/tags" Target="../tags/tag506.xml"/><Relationship Id="rId7" Type="http://schemas.openxmlformats.org/officeDocument/2006/relationships/tags" Target="../tags/tag507.xml"/><Relationship Id="rId8" Type="http://schemas.openxmlformats.org/officeDocument/2006/relationships/tags" Target="../tags/tag508.xml"/><Relationship Id="rId9" Type="http://schemas.openxmlformats.org/officeDocument/2006/relationships/tags" Target="../tags/tag509.xml"/><Relationship Id="rId10" Type="http://schemas.openxmlformats.org/officeDocument/2006/relationships/tags" Target="../tags/tag510.xml"/><Relationship Id="rId11" Type="http://schemas.openxmlformats.org/officeDocument/2006/relationships/tags" Target="../tags/tag511.xml"/><Relationship Id="rId12" Type="http://schemas.openxmlformats.org/officeDocument/2006/relationships/tags" Target="../tags/tag512.xml"/><Relationship Id="rId13" Type="http://schemas.openxmlformats.org/officeDocument/2006/relationships/tags" Target="../tags/tag513.xml"/><Relationship Id="rId14" Type="http://schemas.openxmlformats.org/officeDocument/2006/relationships/tags" Target="../tags/tag51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tags" Target="../tags/tag521.xml"/><Relationship Id="rId5" Type="http://schemas.openxmlformats.org/officeDocument/2006/relationships/tags" Target="../tags/tag522.xml"/><Relationship Id="rId6" Type="http://schemas.openxmlformats.org/officeDocument/2006/relationships/tags" Target="../tags/tag523.xml"/><Relationship Id="rId7" Type="http://schemas.openxmlformats.org/officeDocument/2006/relationships/tags" Target="../tags/tag524.xml"/><Relationship Id="rId8" Type="http://schemas.openxmlformats.org/officeDocument/2006/relationships/tags" Target="../tags/tag525.xml"/><Relationship Id="rId9" Type="http://schemas.openxmlformats.org/officeDocument/2006/relationships/tags" Target="../tags/tag526.xml"/><Relationship Id="rId10" Type="http://schemas.openxmlformats.org/officeDocument/2006/relationships/tags" Target="../tags/tag527.xml"/><Relationship Id="rId11" Type="http://schemas.openxmlformats.org/officeDocument/2006/relationships/tags" Target="../tags/tag528.xml"/><Relationship Id="rId12" Type="http://schemas.openxmlformats.org/officeDocument/2006/relationships/tags" Target="../tags/tag5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0.xml"/><Relationship Id="rId2" Type="http://schemas.openxmlformats.org/officeDocument/2006/relationships/tags" Target="../tags/tag531.xml"/><Relationship Id="rId3" Type="http://schemas.openxmlformats.org/officeDocument/2006/relationships/tags" Target="../tags/tag532.xml"/><Relationship Id="rId4" Type="http://schemas.openxmlformats.org/officeDocument/2006/relationships/tags" Target="../tags/tag533.xml"/><Relationship Id="rId5" Type="http://schemas.openxmlformats.org/officeDocument/2006/relationships/tags" Target="../tags/tag534.xml"/><Relationship Id="rId6" Type="http://schemas.openxmlformats.org/officeDocument/2006/relationships/tags" Target="../tags/tag535.xml"/><Relationship Id="rId7" Type="http://schemas.openxmlformats.org/officeDocument/2006/relationships/tags" Target="../tags/tag536.xml"/><Relationship Id="rId8" Type="http://schemas.openxmlformats.org/officeDocument/2006/relationships/tags" Target="../tags/tag53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38.xml"/><Relationship Id="rId2" Type="http://schemas.openxmlformats.org/officeDocument/2006/relationships/tags" Target="../tags/tag539.xml"/><Relationship Id="rId3" Type="http://schemas.openxmlformats.org/officeDocument/2006/relationships/tags" Target="../tags/tag540.xml"/><Relationship Id="rId4" Type="http://schemas.openxmlformats.org/officeDocument/2006/relationships/tags" Target="../tags/tag54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tags" Target="../tags/tag545.xml"/><Relationship Id="rId5" Type="http://schemas.openxmlformats.org/officeDocument/2006/relationships/tags" Target="../tags/tag546.xml"/><Relationship Id="rId6" Type="http://schemas.openxmlformats.org/officeDocument/2006/relationships/tags" Target="../tags/tag547.xml"/><Relationship Id="rId7" Type="http://schemas.openxmlformats.org/officeDocument/2006/relationships/tags" Target="../tags/tag548.xml"/><Relationship Id="rId8" Type="http://schemas.openxmlformats.org/officeDocument/2006/relationships/tags" Target="../tags/tag54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50.xml"/><Relationship Id="rId2" Type="http://schemas.openxmlformats.org/officeDocument/2006/relationships/tags" Target="../tags/tag551.xml"/><Relationship Id="rId3" Type="http://schemas.openxmlformats.org/officeDocument/2006/relationships/tags" Target="../tags/tag5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53.xml"/><Relationship Id="rId2" Type="http://schemas.openxmlformats.org/officeDocument/2006/relationships/tags" Target="../tags/tag554.xml"/><Relationship Id="rId3" Type="http://schemas.openxmlformats.org/officeDocument/2006/relationships/tags" Target="../tags/tag555.xml"/><Relationship Id="rId4" Type="http://schemas.openxmlformats.org/officeDocument/2006/relationships/tags" Target="../tags/tag556.xml"/><Relationship Id="rId5" Type="http://schemas.openxmlformats.org/officeDocument/2006/relationships/tags" Target="../tags/tag557.xml"/><Relationship Id="rId6" Type="http://schemas.openxmlformats.org/officeDocument/2006/relationships/tags" Target="../tags/tag558.xml"/><Relationship Id="rId7" Type="http://schemas.openxmlformats.org/officeDocument/2006/relationships/tags" Target="../tags/tag559.xml"/><Relationship Id="rId8" Type="http://schemas.openxmlformats.org/officeDocument/2006/relationships/tags" Target="../tags/tag56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tags" Target="../tags/tag569.xml"/><Relationship Id="rId10" Type="http://schemas.openxmlformats.org/officeDocument/2006/relationships/tags" Target="../tags/tag570.xml"/><Relationship Id="rId11" Type="http://schemas.openxmlformats.org/officeDocument/2006/relationships/tags" Target="../tags/tag571.xml"/><Relationship Id="rId12" Type="http://schemas.openxmlformats.org/officeDocument/2006/relationships/tags" Target="../tags/tag572.xml"/><Relationship Id="rId13" Type="http://schemas.openxmlformats.org/officeDocument/2006/relationships/tags" Target="../tags/tag573.xml"/><Relationship Id="rId14" Type="http://schemas.openxmlformats.org/officeDocument/2006/relationships/tags" Target="../tags/tag574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75.xml"/><Relationship Id="rId2" Type="http://schemas.openxmlformats.org/officeDocument/2006/relationships/tags" Target="../tags/tag576.xml"/><Relationship Id="rId3" Type="http://schemas.openxmlformats.org/officeDocument/2006/relationships/tags" Target="../tags/tag577.xml"/><Relationship Id="rId4" Type="http://schemas.openxmlformats.org/officeDocument/2006/relationships/tags" Target="../tags/tag578.xml"/><Relationship Id="rId5" Type="http://schemas.openxmlformats.org/officeDocument/2006/relationships/tags" Target="../tags/tag579.xml"/><Relationship Id="rId6" Type="http://schemas.openxmlformats.org/officeDocument/2006/relationships/tags" Target="../tags/tag580.xml"/><Relationship Id="rId7" Type="http://schemas.openxmlformats.org/officeDocument/2006/relationships/tags" Target="../tags/tag581.xml"/><Relationship Id="rId8" Type="http://schemas.openxmlformats.org/officeDocument/2006/relationships/tags" Target="../tags/tag582.xml"/><Relationship Id="rId9" Type="http://schemas.openxmlformats.org/officeDocument/2006/relationships/tags" Target="../tags/tag583.xml"/><Relationship Id="rId10" Type="http://schemas.openxmlformats.org/officeDocument/2006/relationships/tags" Target="../tags/tag584.xml"/><Relationship Id="rId11" Type="http://schemas.openxmlformats.org/officeDocument/2006/relationships/tags" Target="../tags/tag585.xml"/><Relationship Id="rId12" Type="http://schemas.openxmlformats.org/officeDocument/2006/relationships/tags" Target="../tags/tag5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7.xml"/><Relationship Id="rId2" Type="http://schemas.openxmlformats.org/officeDocument/2006/relationships/tags" Target="../tags/tag588.xml"/><Relationship Id="rId3" Type="http://schemas.openxmlformats.org/officeDocument/2006/relationships/tags" Target="../tags/tag589.xml"/><Relationship Id="rId4" Type="http://schemas.openxmlformats.org/officeDocument/2006/relationships/tags" Target="../tags/tag590.xml"/><Relationship Id="rId5" Type="http://schemas.openxmlformats.org/officeDocument/2006/relationships/tags" Target="../tags/tag591.xml"/><Relationship Id="rId6" Type="http://schemas.openxmlformats.org/officeDocument/2006/relationships/tags" Target="../tags/tag592.xml"/><Relationship Id="rId7" Type="http://schemas.openxmlformats.org/officeDocument/2006/relationships/tags" Target="../tags/tag593.xml"/><Relationship Id="rId8" Type="http://schemas.openxmlformats.org/officeDocument/2006/relationships/tags" Target="../tags/tag594.xml"/><Relationship Id="rId9" Type="http://schemas.openxmlformats.org/officeDocument/2006/relationships/tags" Target="../tags/tag595.xml"/><Relationship Id="rId10" Type="http://schemas.openxmlformats.org/officeDocument/2006/relationships/tags" Target="../tags/tag596.xml"/><Relationship Id="rId11" Type="http://schemas.openxmlformats.org/officeDocument/2006/relationships/tags" Target="../tags/tag597.xml"/><Relationship Id="rId12" Type="http://schemas.openxmlformats.org/officeDocument/2006/relationships/tags" Target="../tags/tag59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99.xml"/><Relationship Id="rId2" Type="http://schemas.openxmlformats.org/officeDocument/2006/relationships/tags" Target="../tags/tag600.xml"/><Relationship Id="rId3" Type="http://schemas.openxmlformats.org/officeDocument/2006/relationships/tags" Target="../tags/tag6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02.xml"/><Relationship Id="rId2" Type="http://schemas.openxmlformats.org/officeDocument/2006/relationships/tags" Target="../tags/tag603.xml"/><Relationship Id="rId3" Type="http://schemas.openxmlformats.org/officeDocument/2006/relationships/tags" Target="../tags/tag604.xml"/><Relationship Id="rId4" Type="http://schemas.openxmlformats.org/officeDocument/2006/relationships/tags" Target="../tags/tag605.xml"/><Relationship Id="rId5" Type="http://schemas.openxmlformats.org/officeDocument/2006/relationships/tags" Target="../tags/tag606.xml"/><Relationship Id="rId6" Type="http://schemas.openxmlformats.org/officeDocument/2006/relationships/tags" Target="../tags/tag607.xml"/><Relationship Id="rId7" Type="http://schemas.openxmlformats.org/officeDocument/2006/relationships/tags" Target="../tags/tag608.xml"/><Relationship Id="rId8" Type="http://schemas.openxmlformats.org/officeDocument/2006/relationships/tags" Target="../tags/tag609.xml"/><Relationship Id="rId9" Type="http://schemas.openxmlformats.org/officeDocument/2006/relationships/tags" Target="../tags/tag610.xml"/><Relationship Id="rId10" Type="http://schemas.openxmlformats.org/officeDocument/2006/relationships/tags" Target="../tags/tag611.xml"/><Relationship Id="rId11" Type="http://schemas.openxmlformats.org/officeDocument/2006/relationships/tags" Target="../tags/tag612.xml"/><Relationship Id="rId12" Type="http://schemas.openxmlformats.org/officeDocument/2006/relationships/tags" Target="../tags/tag6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14.xml"/><Relationship Id="rId2" Type="http://schemas.openxmlformats.org/officeDocument/2006/relationships/tags" Target="../tags/tag615.xml"/><Relationship Id="rId3" Type="http://schemas.openxmlformats.org/officeDocument/2006/relationships/tags" Target="../tags/tag616.xml"/><Relationship Id="rId4" Type="http://schemas.openxmlformats.org/officeDocument/2006/relationships/tags" Target="../tags/tag61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18.xml"/><Relationship Id="rId2" Type="http://schemas.openxmlformats.org/officeDocument/2006/relationships/tags" Target="../tags/tag619.xml"/><Relationship Id="rId3" Type="http://schemas.openxmlformats.org/officeDocument/2006/relationships/tags" Target="../tags/tag620.xml"/><Relationship Id="rId4" Type="http://schemas.openxmlformats.org/officeDocument/2006/relationships/tags" Target="../tags/tag621.xml"/><Relationship Id="rId5" Type="http://schemas.openxmlformats.org/officeDocument/2006/relationships/tags" Target="../tags/tag622.xml"/><Relationship Id="rId6" Type="http://schemas.openxmlformats.org/officeDocument/2006/relationships/tags" Target="../tags/tag623.xml"/><Relationship Id="rId7" Type="http://schemas.openxmlformats.org/officeDocument/2006/relationships/tags" Target="../tags/tag624.xml"/><Relationship Id="rId8" Type="http://schemas.openxmlformats.org/officeDocument/2006/relationships/tags" Target="../tags/tag625.xml"/><Relationship Id="rId9" Type="http://schemas.openxmlformats.org/officeDocument/2006/relationships/tags" Target="../tags/tag626.xml"/><Relationship Id="rId10" Type="http://schemas.openxmlformats.org/officeDocument/2006/relationships/tags" Target="../tags/tag627.xml"/><Relationship Id="rId11" Type="http://schemas.openxmlformats.org/officeDocument/2006/relationships/tags" Target="../tags/tag628.xml"/><Relationship Id="rId12" Type="http://schemas.openxmlformats.org/officeDocument/2006/relationships/tags" Target="../tags/tag629.xml"/><Relationship Id="rId13" Type="http://schemas.openxmlformats.org/officeDocument/2006/relationships/tags" Target="../tags/tag630.xml"/><Relationship Id="rId14" Type="http://schemas.openxmlformats.org/officeDocument/2006/relationships/tags" Target="../tags/tag631.xml"/><Relationship Id="rId15" Type="http://schemas.openxmlformats.org/officeDocument/2006/relationships/tags" Target="../tags/tag632.xml"/><Relationship Id="rId16" Type="http://schemas.openxmlformats.org/officeDocument/2006/relationships/tags" Target="../tags/tag633.xml"/><Relationship Id="rId17" Type="http://schemas.openxmlformats.org/officeDocument/2006/relationships/tags" Target="../tags/tag634.xml"/><Relationship Id="rId18" Type="http://schemas.openxmlformats.org/officeDocument/2006/relationships/tags" Target="../tags/tag635.xml"/><Relationship Id="rId19" Type="http://schemas.openxmlformats.org/officeDocument/2006/relationships/tags" Target="../tags/tag636.xml"/><Relationship Id="rId20" Type="http://schemas.openxmlformats.org/officeDocument/2006/relationships/tags" Target="../tags/tag637.xml"/><Relationship Id="rId21" Type="http://schemas.openxmlformats.org/officeDocument/2006/relationships/tags" Target="../tags/tag638.xml"/><Relationship Id="rId22" Type="http://schemas.openxmlformats.org/officeDocument/2006/relationships/tags" Target="../tags/tag639.xml"/><Relationship Id="rId23" Type="http://schemas.openxmlformats.org/officeDocument/2006/relationships/tags" Target="../tags/tag640.xml"/><Relationship Id="rId24" Type="http://schemas.openxmlformats.org/officeDocument/2006/relationships/tags" Target="../tags/tag641.xml"/><Relationship Id="rId25" Type="http://schemas.openxmlformats.org/officeDocument/2006/relationships/tags" Target="../tags/tag642.xml"/><Relationship Id="rId26" Type="http://schemas.openxmlformats.org/officeDocument/2006/relationships/tags" Target="../tags/tag643.xml"/><Relationship Id="rId27" Type="http://schemas.openxmlformats.org/officeDocument/2006/relationships/tags" Target="../tags/tag644.xml"/><Relationship Id="rId28" Type="http://schemas.openxmlformats.org/officeDocument/2006/relationships/tags" Target="../tags/tag645.xml"/><Relationship Id="rId29" Type="http://schemas.openxmlformats.org/officeDocument/2006/relationships/tags" Target="../tags/tag64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tags" Target="../tags/tag651.xml"/><Relationship Id="rId6" Type="http://schemas.openxmlformats.org/officeDocument/2006/relationships/tags" Target="../tags/tag652.xml"/><Relationship Id="rId7" Type="http://schemas.openxmlformats.org/officeDocument/2006/relationships/tags" Target="../tags/tag653.xml"/><Relationship Id="rId8" Type="http://schemas.openxmlformats.org/officeDocument/2006/relationships/tags" Target="../tags/tag654.xml"/><Relationship Id="rId9" Type="http://schemas.openxmlformats.org/officeDocument/2006/relationships/tags" Target="../tags/tag655.xml"/><Relationship Id="rId10" Type="http://schemas.openxmlformats.org/officeDocument/2006/relationships/tags" Target="../tags/tag656.xml"/><Relationship Id="rId11" Type="http://schemas.openxmlformats.org/officeDocument/2006/relationships/tags" Target="../tags/tag657.xml"/><Relationship Id="rId12" Type="http://schemas.openxmlformats.org/officeDocument/2006/relationships/tags" Target="../tags/tag6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59.xml"/><Relationship Id="rId2" Type="http://schemas.openxmlformats.org/officeDocument/2006/relationships/tags" Target="../tags/tag660.xml"/><Relationship Id="rId3" Type="http://schemas.openxmlformats.org/officeDocument/2006/relationships/tags" Target="../tags/tag6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662.xml"/><Relationship Id="rId2" Type="http://schemas.openxmlformats.org/officeDocument/2006/relationships/tags" Target="../tags/tag663.xml"/><Relationship Id="rId3" Type="http://schemas.openxmlformats.org/officeDocument/2006/relationships/tags" Target="../tags/tag664.xml"/><Relationship Id="rId4" Type="http://schemas.openxmlformats.org/officeDocument/2006/relationships/tags" Target="../tags/tag665.xml"/><Relationship Id="rId5" Type="http://schemas.openxmlformats.org/officeDocument/2006/relationships/tags" Target="../tags/tag666.xml"/><Relationship Id="rId6" Type="http://schemas.openxmlformats.org/officeDocument/2006/relationships/tags" Target="../tags/tag667.xml"/><Relationship Id="rId7" Type="http://schemas.openxmlformats.org/officeDocument/2006/relationships/tags" Target="../tags/tag668.xml"/><Relationship Id="rId8" Type="http://schemas.openxmlformats.org/officeDocument/2006/relationships/tags" Target="../tags/tag66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670.xml"/><Relationship Id="rId2" Type="http://schemas.openxmlformats.org/officeDocument/2006/relationships/tags" Target="../tags/tag671.xml"/><Relationship Id="rId3" Type="http://schemas.openxmlformats.org/officeDocument/2006/relationships/tags" Target="../tags/tag672.xml"/><Relationship Id="rId4" Type="http://schemas.openxmlformats.org/officeDocument/2006/relationships/tags" Target="../tags/tag673.xml"/><Relationship Id="rId5" Type="http://schemas.openxmlformats.org/officeDocument/2006/relationships/tags" Target="../tags/tag674.xml"/><Relationship Id="rId6" Type="http://schemas.openxmlformats.org/officeDocument/2006/relationships/tags" Target="../tags/tag675.xml"/><Relationship Id="rId7" Type="http://schemas.openxmlformats.org/officeDocument/2006/relationships/tags" Target="../tags/tag676.xml"/><Relationship Id="rId8" Type="http://schemas.openxmlformats.org/officeDocument/2006/relationships/tags" Target="../tags/tag677.xml"/><Relationship Id="rId9" Type="http://schemas.openxmlformats.org/officeDocument/2006/relationships/tags" Target="../tags/tag678.xml"/><Relationship Id="rId10" Type="http://schemas.openxmlformats.org/officeDocument/2006/relationships/tags" Target="../tags/tag679.xml"/><Relationship Id="rId11" Type="http://schemas.openxmlformats.org/officeDocument/2006/relationships/tags" Target="../tags/tag680.xml"/><Relationship Id="rId12" Type="http://schemas.openxmlformats.org/officeDocument/2006/relationships/tags" Target="../tags/tag68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682.xml"/><Relationship Id="rId2" Type="http://schemas.openxmlformats.org/officeDocument/2006/relationships/tags" Target="../tags/tag683.xml"/><Relationship Id="rId3" Type="http://schemas.openxmlformats.org/officeDocument/2006/relationships/tags" Target="../tags/tag684.xml"/><Relationship Id="rId4" Type="http://schemas.openxmlformats.org/officeDocument/2006/relationships/tags" Target="../tags/tag685.xml"/><Relationship Id="rId5" Type="http://schemas.openxmlformats.org/officeDocument/2006/relationships/tags" Target="../tags/tag686.xml"/><Relationship Id="rId6" Type="http://schemas.openxmlformats.org/officeDocument/2006/relationships/tags" Target="../tags/tag687.xml"/><Relationship Id="rId7" Type="http://schemas.openxmlformats.org/officeDocument/2006/relationships/tags" Target="../tags/tag688.xml"/><Relationship Id="rId8" Type="http://schemas.openxmlformats.org/officeDocument/2006/relationships/tags" Target="../tags/tag689.xml"/><Relationship Id="rId9" Type="http://schemas.openxmlformats.org/officeDocument/2006/relationships/tags" Target="../tags/tag690.xml"/><Relationship Id="rId10" Type="http://schemas.openxmlformats.org/officeDocument/2006/relationships/tags" Target="../tags/tag691.xml"/><Relationship Id="rId11" Type="http://schemas.openxmlformats.org/officeDocument/2006/relationships/tags" Target="../tags/tag692.xml"/><Relationship Id="rId12" Type="http://schemas.openxmlformats.org/officeDocument/2006/relationships/tags" Target="../tags/tag69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694.xml"/><Relationship Id="rId2" Type="http://schemas.openxmlformats.org/officeDocument/2006/relationships/tags" Target="../tags/tag695.xml"/><Relationship Id="rId3" Type="http://schemas.openxmlformats.org/officeDocument/2006/relationships/tags" Target="../tags/tag696.xml"/><Relationship Id="rId4" Type="http://schemas.openxmlformats.org/officeDocument/2006/relationships/tags" Target="../tags/tag697.xml"/><Relationship Id="rId5" Type="http://schemas.openxmlformats.org/officeDocument/2006/relationships/tags" Target="../tags/tag698.xml"/><Relationship Id="rId6" Type="http://schemas.openxmlformats.org/officeDocument/2006/relationships/tags" Target="../tags/tag699.xml"/><Relationship Id="rId7" Type="http://schemas.openxmlformats.org/officeDocument/2006/relationships/tags" Target="../tags/tag700.xml"/><Relationship Id="rId8" Type="http://schemas.openxmlformats.org/officeDocument/2006/relationships/tags" Target="../tags/tag701.xml"/><Relationship Id="rId9" Type="http://schemas.openxmlformats.org/officeDocument/2006/relationships/tags" Target="../tags/tag702.xml"/><Relationship Id="rId10" Type="http://schemas.openxmlformats.org/officeDocument/2006/relationships/tags" Target="../tags/tag703.xml"/><Relationship Id="rId11" Type="http://schemas.openxmlformats.org/officeDocument/2006/relationships/tags" Target="../tags/tag704.xml"/><Relationship Id="rId12" Type="http://schemas.openxmlformats.org/officeDocument/2006/relationships/tags" Target="../tags/tag70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706.xml"/><Relationship Id="rId2" Type="http://schemas.openxmlformats.org/officeDocument/2006/relationships/tags" Target="../tags/tag707.xml"/><Relationship Id="rId3" Type="http://schemas.openxmlformats.org/officeDocument/2006/relationships/tags" Target="../tags/tag708.xml"/><Relationship Id="rId4" Type="http://schemas.openxmlformats.org/officeDocument/2006/relationships/tags" Target="../tags/tag70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2024年纺纱行业市场分析及投资前景预测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纺纱行业概述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2024年纺纱行业市场分析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纺纱行业投资前景预测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纺纱行业政策环境分析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纺纱行业技术创新与研发进展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纺纱行业企业经营管理与发展战略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纺纱行业概述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纺纱行业的定义与分类</a:t>
            </a:r>
            <a:endParaRPr altLang="en-US" lang="zh-CN"/>
          </a:p>
        </p:txBody>
      </p:sp>
      <p:sp>
        <p:nvSpPr>
          <p:cNvPr id="1050406" name="矩形 15"/>
          <p:cNvSpPr/>
          <p:nvPr>
            <p:custDataLst>
              <p:tags r:id="rId1"/>
            </p:custDataLst>
          </p:nvPr>
        </p:nvSpPr>
        <p:spPr>
          <a:xfrm>
            <a:off x="948119" y="2184636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定义：纺纱行业是指将棉花、羊毛、麻等天然纤维和各种化学纤维通过加工制成纱线的产业。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071282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857891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矩形 27"/>
          <p:cNvSpPr/>
          <p:nvPr>
            <p:custDataLst>
              <p:tags r:id="rId4"/>
            </p:custDataLst>
          </p:nvPr>
        </p:nvSpPr>
        <p:spPr>
          <a:xfrm>
            <a:off x="948119" y="4187226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分类：纺纱行业可以根据纱线的用途、原料、加工工艺等多种方式进行分类，常见的分类方式包括棉纺、毛纺、麻纺、化纤纺等。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073872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860481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纺纱行业的发展历程</a:t>
            </a:r>
            <a:endParaRPr altLang="en-US" lang="zh-CN"/>
          </a:p>
        </p:txBody>
      </p:sp>
      <p:sp>
        <p:nvSpPr>
          <p:cNvPr id="10504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早期纺纱技术：手工纺纱，使用简单的工具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工业革命时期：机械纺纱技术的出现和发展，提高了生产效率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现代纺纱技术：数字化、智能化技术的应用，实现高效、环保的生产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未来发展趋势：持续技术创新，绿色可持续发展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纺纱行业的市场规模</a:t>
            </a:r>
            <a:endParaRPr altLang="en-US" lang="zh-CN"/>
          </a:p>
        </p:txBody>
      </p:sp>
      <p:sp>
        <p:nvSpPr>
          <p:cNvPr id="1050530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纺纱行业市场规模受国内外经济形势影响较大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40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纺纱行业市场规模主要来自于国内需求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0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纺纱行业市场规模年均增长率约为XX%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52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2024年纺纱行业市场规模达到XX亿元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纺纱行业的竞争格局</a:t>
            </a:r>
            <a:endParaRPr altLang="en-US" lang="zh-CN"/>
          </a:p>
        </p:txBody>
      </p:sp>
      <p:sp>
        <p:nvSpPr>
          <p:cNvPr id="1050602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6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8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竞争格局：纺纱行业竞争激烈，企业数量众多，主要集中在中国的东部沿海地区。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纺纱行业概述：纺纱行业是纺织产业链的上游环节，主要生产各种棉纱、化纤纱和毛纱等。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行业特点：纺纱行业具有规模经济效应，企业需要具备较大的生产规模才能获得竞争优势。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发展趋势：随着环保要求的提高和技术的不断进步，纺纱行业正在向绿色、智能、高效的方向发展。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2024年纺纱行业市场分析</a:t>
            </a:r>
            <a:endParaRPr altLang="en-US" dirty="0" lang="zh-CN"/>
          </a:p>
        </p:txBody>
      </p:sp>
      <p:sp>
        <p:nvSpPr>
          <p:cNvPr id="105066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0984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0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环保要求的提高将加速纺纱行业洗牌，绿色环保的产品和服务将成为市场主流。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4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6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8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2024年纺纱行业市场需求将保持稳定增长，主要得益于纺织品需求的不断扩大和消费升级的推动。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2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4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随着全球经济的逐步复苏，国际市场需求也将逐步回暖，为纺纱行业提供了更广阔的市场空间。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2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智能化、数字化技术的应用将进一步提升纺纱行业的生产效率和产品质量，满足消费者对高品质纺织品的需求。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市场竞争分析</a:t>
            </a:r>
            <a:endParaRPr altLang="en-US" lang="zh-CN"/>
          </a:p>
        </p:txBody>
      </p:sp>
      <p:sp>
        <p:nvSpPr>
          <p:cNvPr id="1051060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2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4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6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产品差异化及竞争优势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8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0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2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4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纺纱企业数量及规模分布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6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8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0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2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主要竞争对手及市场份额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4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6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8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0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行业集中度及市场格局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136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38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40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2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4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6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8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0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2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智能化生产广泛应用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4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6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8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市场竞争格局加剧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行业风险分析</a:t>
            </a:r>
            <a:endParaRPr altLang="en-US" lang="zh-CN"/>
          </a:p>
        </p:txBody>
      </p:sp>
      <p:sp>
        <p:nvSpPr>
          <p:cNvPr id="1051204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6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8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0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2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产能过剩风险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14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6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8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国际贸易环境变化风险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0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2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4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汇率波动风险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26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8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0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原材料价格波动风险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纺纱行业投资前景预测</a:t>
            </a:r>
            <a:endParaRPr altLang="en-US" dirty="0" lang="zh-CN"/>
          </a:p>
        </p:txBody>
      </p:sp>
      <p:sp>
        <p:nvSpPr>
          <p:cNvPr id="105127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15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00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2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纺纱行业投资前景预测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06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8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纺纱行业市场分析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12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纺纱行业发展趋势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14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18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0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纺纱行业投资风险评估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1666" name="正文"/>
          <p:cNvSpPr txBox="1"/>
          <p:nvPr>
            <p:custDataLst>
              <p:tags r:id="rId1"/>
            </p:custDataLst>
          </p:nvPr>
        </p:nvSpPr>
        <p:spPr>
          <a:xfrm>
            <a:off x="2999165" y="5490612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汇率风险：纺纱行业出口型企业面临汇率波动的风险，需关注国际经济形势和汇率走势，采取有效的汇率风险管理措施。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8" name="标题"/>
          <p:cNvSpPr txBox="1"/>
          <p:nvPr>
            <p:custDataLst>
              <p:tags r:id="rId2"/>
            </p:custDataLst>
          </p:nvPr>
        </p:nvSpPr>
        <p:spPr>
          <a:xfrm>
            <a:off x="2999165" y="4994903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670" name="正文"/>
          <p:cNvSpPr txBox="1"/>
          <p:nvPr>
            <p:custDataLst>
              <p:tags r:id="rId3"/>
            </p:custDataLst>
          </p:nvPr>
        </p:nvSpPr>
        <p:spPr>
          <a:xfrm>
            <a:off x="3003207" y="4193417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环保政策风险：随着环保意识的提高，国家对纺织行业的环保要求越来越严格，企业需加大环保投入，可能会增加生产成本。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标题"/>
          <p:cNvSpPr txBox="1"/>
          <p:nvPr>
            <p:custDataLst>
              <p:tags r:id="rId4"/>
            </p:custDataLst>
          </p:nvPr>
        </p:nvSpPr>
        <p:spPr>
          <a:xfrm>
            <a:off x="3003207" y="3697034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674" name="正文"/>
          <p:cNvSpPr txBox="1"/>
          <p:nvPr>
            <p:custDataLst>
              <p:tags r:id="rId5"/>
            </p:custDataLst>
          </p:nvPr>
        </p:nvSpPr>
        <p:spPr>
          <a:xfrm>
            <a:off x="2999165" y="1596333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市场竞争风险：纺纱行业市场竞争激烈，企业需具备竞争优势才能保持市场份额。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6" name="标题"/>
          <p:cNvSpPr txBox="1"/>
          <p:nvPr>
            <p:custDataLst>
              <p:tags r:id="rId6"/>
            </p:custDataLst>
          </p:nvPr>
        </p:nvSpPr>
        <p:spPr>
          <a:xfrm>
            <a:off x="2999165" y="1099950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1678" name="正文"/>
          <p:cNvSpPr txBox="1"/>
          <p:nvPr>
            <p:custDataLst>
              <p:tags r:id="rId7"/>
            </p:custDataLst>
          </p:nvPr>
        </p:nvSpPr>
        <p:spPr>
          <a:xfrm>
            <a:off x="3003207" y="2894875"/>
            <a:ext cx="6190301" cy="6873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原材料价格波动风险：纺纱行业原材料成本占比较大，原材料价格波动可能对企业的盈利能力产生影响。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0" name="标题"/>
          <p:cNvSpPr txBox="1"/>
          <p:nvPr>
            <p:custDataLst>
              <p:tags r:id="rId8"/>
            </p:custDataLst>
          </p:nvPr>
        </p:nvSpPr>
        <p:spPr>
          <a:xfrm>
            <a:off x="3003207" y="2397819"/>
            <a:ext cx="6190301" cy="45820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172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关注纺纱行业的技术创新和产品升级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深入研究纺纱行业的市场需求和竞争格局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投资纺纱行业的优质企业和品牌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关注纺纱行业的政策支持和市场环境变化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投资前景展望</a:t>
            </a:r>
            <a:endParaRPr altLang="en-US" lang="zh-CN"/>
          </a:p>
        </p:txBody>
      </p:sp>
      <p:sp>
        <p:nvSpPr>
          <p:cNvPr id="1051778" name="正文"/>
          <p:cNvSpPr txBox="1"/>
          <p:nvPr>
            <p:custDataLst>
              <p:tags r:id="rId1"/>
            </p:custDataLst>
          </p:nvPr>
        </p:nvSpPr>
        <p:spPr>
          <a:xfrm>
            <a:off x="3350946" y="1653162"/>
            <a:ext cx="5490109" cy="670157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纺纱行业发展趋势：随着环保要求的提高和技术的升级，纺纱行业将向绿色、智能、高端化方向发展。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0" name="标题"/>
          <p:cNvSpPr txBox="1"/>
          <p:nvPr>
            <p:custDataLst>
              <p:tags r:id="rId2"/>
            </p:custDataLst>
          </p:nvPr>
        </p:nvSpPr>
        <p:spPr>
          <a:xfrm>
            <a:off x="3350946" y="1099950"/>
            <a:ext cx="5490109" cy="55111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782" name="正文"/>
          <p:cNvSpPr txBox="1"/>
          <p:nvPr>
            <p:custDataLst>
              <p:tags r:id="rId3"/>
            </p:custDataLst>
          </p:nvPr>
        </p:nvSpPr>
        <p:spPr>
          <a:xfrm>
            <a:off x="3350946" y="2938156"/>
            <a:ext cx="5490109" cy="670157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市场需求分析：随着国内外消费市场的不断扩大和升级，纺纱行业市场需求将持续增长。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4" name="标题"/>
          <p:cNvSpPr txBox="1"/>
          <p:nvPr>
            <p:custDataLst>
              <p:tags r:id="rId4"/>
            </p:custDataLst>
          </p:nvPr>
        </p:nvSpPr>
        <p:spPr>
          <a:xfrm>
            <a:off x="3350946" y="2384944"/>
            <a:ext cx="5490109" cy="55111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786" name="正文"/>
          <p:cNvSpPr txBox="1"/>
          <p:nvPr>
            <p:custDataLst>
              <p:tags r:id="rId5"/>
            </p:custDataLst>
          </p:nvPr>
        </p:nvSpPr>
        <p:spPr>
          <a:xfrm>
            <a:off x="3350946" y="4223150"/>
            <a:ext cx="5490109" cy="670157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竞争格局展望：行业内企业将加大技术研发和品牌建设投入，提升产品质量和服务水平，形成差异化竞争优势。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8" name="标题"/>
          <p:cNvSpPr txBox="1"/>
          <p:nvPr>
            <p:custDataLst>
              <p:tags r:id="rId6"/>
            </p:custDataLst>
          </p:nvPr>
        </p:nvSpPr>
        <p:spPr>
          <a:xfrm>
            <a:off x="3350946" y="3669937"/>
            <a:ext cx="5490109" cy="55111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790" name="正文"/>
          <p:cNvSpPr txBox="1"/>
          <p:nvPr>
            <p:custDataLst>
              <p:tags r:id="rId7"/>
            </p:custDataLst>
          </p:nvPr>
        </p:nvSpPr>
        <p:spPr>
          <a:xfrm>
            <a:off x="3350946" y="5508143"/>
            <a:ext cx="5490109" cy="670157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投资风险评估：投资者需关注政策法规、原材料价格波动、汇率变化等因素对纺纱行业的影响，合理规避投资风险。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2" name="标题"/>
          <p:cNvSpPr txBox="1"/>
          <p:nvPr>
            <p:custDataLst>
              <p:tags r:id="rId8"/>
            </p:custDataLst>
          </p:nvPr>
        </p:nvSpPr>
        <p:spPr>
          <a:xfrm>
            <a:off x="3350946" y="4954931"/>
            <a:ext cx="5490109" cy="55111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3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纺纱行业政策环境分析</a:t>
            </a:r>
            <a:endParaRPr altLang="en-US" dirty="0" lang="zh-CN"/>
          </a:p>
        </p:txBody>
      </p:sp>
      <p:sp>
        <p:nvSpPr>
          <p:cNvPr id="105183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52160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162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164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166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1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环保政策：推动纺纱行业绿色发展，加速淘汰落后产能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政策支持：促进纺纱行业的技术创新和产业升级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贸易政策：影响纺纱行业的出口和国际竞争力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1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产业政策：调整纺纱行业结构，推动产业集聚和转型升级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纺纱行业政策法规分析</a:t>
            </a:r>
            <a:endParaRPr altLang="en-US" lang="zh-CN"/>
          </a:p>
        </p:txBody>
      </p:sp>
      <p:sp>
        <p:nvSpPr>
          <p:cNvPr id="1052220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22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24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26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28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纺纱行业政策法规的未来发展趋势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230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32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34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纺纱行业政策法规的执行情况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36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38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0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纺纱行业政策法规对市场的影响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242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4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6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纺纱行业政策环境概述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纺纱行业标准及认证体系</a:t>
            </a:r>
            <a:endParaRPr altLang="en-US" lang="zh-CN"/>
          </a:p>
        </p:txBody>
      </p:sp>
      <p:sp>
        <p:nvSpPr>
          <p:cNvPr id="1052292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4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6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纺纱行业标准：制定机构、主要标准内容及作用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298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00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02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认证体系：认证机构、认证流程及认证意义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04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06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08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国内外标准及认证体系对比分析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10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12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14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标准及认证体系对纺纱行业的影响与作用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政策环境变化趋势及影响</a:t>
            </a:r>
            <a:endParaRPr altLang="en-US" lang="zh-CN"/>
          </a:p>
        </p:txBody>
      </p:sp>
      <p:sp>
        <p:nvSpPr>
          <p:cNvPr id="10523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政策环境概述：介绍纺纱行业政策环境的现状及发展历程。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4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政策环境变化趋势：分析国内外纺纱行业政策环境的变化趋势，如环保政策、贸易政策等。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0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政策环境对纺纱行业的影响：阐述政策环境变化对纺纱行业的具体影响，如产能、价格、出口等。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6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未来政策环境展望：预测未来纺纱行业政策环境的发展趋势，以及可能带来的机遇和挑战。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纺纱行业技术创新与研发进展</a:t>
            </a:r>
            <a:endParaRPr altLang="en-US" dirty="0" lang="zh-CN"/>
          </a:p>
        </p:txBody>
      </p:sp>
      <p:sp>
        <p:nvSpPr>
          <p:cNvPr id="105242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纺纱技术发展现状与趋势</a:t>
            </a:r>
            <a:endParaRPr altLang="en-US" lang="zh-CN"/>
          </a:p>
        </p:txBody>
      </p:sp>
      <p:sp>
        <p:nvSpPr>
          <p:cNvPr id="1052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52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4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纺纱技术概述：纺纱技术是纺织行业中的重要环节，涉及纤维原料、纺纱设备、工艺技术等方面的创新与发展。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58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0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纺纱技术创新：随着科技的不断进步，纺纱技术也在不断创新，如新型纺纱设备、智能化技术、绿色生产技术等方面的突破与应用。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64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纺纱技术发展趋势：未来，纺纱技术将朝着智能化、自动化、绿色化、定制化等方向发展，以满足市场对高品质、高效率、环保型纺织品的需求。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766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70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72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投资前景预测：随着纺纱技术的不断创新与进步，纺纱行业的投资前景也将更加广阔，吸引更多的资本和人才进入该领域。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纺纱行业技术创新能力评价</a:t>
            </a:r>
            <a:endParaRPr altLang="en-US" lang="zh-CN"/>
          </a:p>
        </p:txBody>
      </p:sp>
      <p:sp>
        <p:nvSpPr>
          <p:cNvPr id="1052818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纺纱行业技术创新成果：新型纺纱技术、智能纺纱设备等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0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技术研发团队建设：专业研发人员、技术专家等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2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技术研发投入：研发经费、设备投入等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24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技术专利申请与保护：专利申请数量、专利保护措施等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纺纱行业技术研发重点领域与方向</a:t>
            </a:r>
            <a:endParaRPr altLang="en-US" lang="zh-CN"/>
          </a:p>
        </p:txBody>
      </p:sp>
      <p:sp>
        <p:nvSpPr>
          <p:cNvPr id="1052870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72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74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76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78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98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00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02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06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智能化技术：提高纺纱生产自动化和智能化水平，减少人工干预，提高生产效率。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08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纺纱机械创新：研发新型纺纱机械，提高纺纱效率和产品质量，降低生产成本。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10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节能减排技术：降低纺纱生产过程中的能耗和排放，符合绿色环保要求。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12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新纤维材料：研发新型纤维材料，提高纺纱产品的性能和品质，满足市场需求。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技术创新对行业发展的推动作用</a:t>
            </a:r>
            <a:endParaRPr altLang="en-US" lang="zh-CN"/>
          </a:p>
        </p:txBody>
      </p:sp>
      <p:sp>
        <p:nvSpPr>
          <p:cNvPr id="1052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960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62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纺纱技术的创新提高了生产效率和产品质量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966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68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新技术的应用降低了生产成本，增强了市场竞争力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972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技术创新推动了纺纱行业的可持续发展和绿色环保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974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978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980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技术研发的进展为纺纱行业带来了新的增长点和商业模式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纺纱行业企业经营管理与发展战略</a:t>
            </a:r>
            <a:endParaRPr altLang="en-US" dirty="0" lang="zh-CN"/>
          </a:p>
        </p:txBody>
      </p:sp>
      <p:sp>
        <p:nvSpPr>
          <p:cNvPr id="105302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纺纱企业经营管理现状与问题</a:t>
            </a:r>
            <a:endParaRPr altLang="en-US" lang="zh-CN"/>
          </a:p>
        </p:txBody>
      </p:sp>
      <p:sp>
        <p:nvSpPr>
          <p:cNvPr id="1053348" name="弧形 57"/>
          <p:cNvSpPr/>
          <p:nvPr>
            <p:custDataLst>
              <p:tags r:id="rId1"/>
            </p:custDataLst>
          </p:nvPr>
        </p:nvSpPr>
        <p:spPr>
          <a:xfrm>
            <a:off x="1588934" y="1099950"/>
            <a:ext cx="5078825" cy="507882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0" name="椭圆 7"/>
          <p:cNvSpPr/>
          <p:nvPr>
            <p:custDataLst>
              <p:tags r:id="rId2"/>
            </p:custDataLst>
          </p:nvPr>
        </p:nvSpPr>
        <p:spPr>
          <a:xfrm>
            <a:off x="5942381" y="1503199"/>
            <a:ext cx="4271151" cy="427115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2" name="椭圆 9"/>
          <p:cNvSpPr/>
          <p:nvPr>
            <p:custDataLst>
              <p:tags r:id="rId3"/>
            </p:custDataLst>
          </p:nvPr>
        </p:nvSpPr>
        <p:spPr>
          <a:xfrm>
            <a:off x="6507479" y="1588238"/>
            <a:ext cx="576595" cy="576595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4" name="正文"/>
          <p:cNvSpPr txBox="1"/>
          <p:nvPr>
            <p:custDataLst>
              <p:tags r:id="rId4"/>
            </p:custDataLst>
          </p:nvPr>
        </p:nvSpPr>
        <p:spPr>
          <a:xfrm>
            <a:off x="6604862" y="2736265"/>
            <a:ext cx="2945932" cy="202636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纺纱企业经营管理存在的问题：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356" name="椭圆 5"/>
          <p:cNvSpPr/>
          <p:nvPr>
            <p:custDataLst>
              <p:tags r:id="rId5"/>
            </p:custDataLst>
          </p:nvPr>
        </p:nvSpPr>
        <p:spPr>
          <a:xfrm>
            <a:off x="1978467" y="1503199"/>
            <a:ext cx="4271151" cy="427115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8" name="椭圆 4"/>
          <p:cNvSpPr/>
          <p:nvPr>
            <p:custDataLst>
              <p:tags r:id="rId6"/>
            </p:custDataLst>
          </p:nvPr>
        </p:nvSpPr>
        <p:spPr>
          <a:xfrm>
            <a:off x="2543565" y="1588238"/>
            <a:ext cx="576595" cy="576595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60" name="正文"/>
          <p:cNvSpPr txBox="1"/>
          <p:nvPr>
            <p:custDataLst>
              <p:tags r:id="rId7"/>
            </p:custDataLst>
          </p:nvPr>
        </p:nvSpPr>
        <p:spPr>
          <a:xfrm>
            <a:off x="2640948" y="2736265"/>
            <a:ext cx="2945932" cy="202636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纺纱企业经营管理现状：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62" name="弧形 11"/>
          <p:cNvSpPr/>
          <p:nvPr>
            <p:custDataLst>
              <p:tags r:id="rId8"/>
            </p:custDataLst>
          </p:nvPr>
        </p:nvSpPr>
        <p:spPr>
          <a:xfrm>
            <a:off x="5525416" y="1099950"/>
            <a:ext cx="5078825" cy="507882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纺纱企业发展战略选择与实施</a:t>
            </a:r>
            <a:endParaRPr altLang="en-US" lang="zh-CN"/>
          </a:p>
        </p:txBody>
      </p:sp>
      <p:sp>
        <p:nvSpPr>
          <p:cNvPr id="1053408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0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2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多元化战略：通过拓展产品线或进入新市场，降低经营风险，提高企业竞争力。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414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6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8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成本领先战略：通过降低生产成本、提高生产效率等方式，实现产品价格优势。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420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22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24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差异化战略：通过产品、服务、品牌等方面的差异化，满足消费者独特需求，提高市场份额。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426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28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30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聚焦战略：针对特定市场或消费者群体，提供专业化、高品质的产品和服务，实现市场细分和竞争优势。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纺纱企业国际化发展路径与策略</a:t>
            </a:r>
            <a:endParaRPr altLang="en-US" lang="zh-CN"/>
          </a:p>
        </p:txBody>
      </p:sp>
      <p:sp>
        <p:nvSpPr>
          <p:cNvPr id="1053476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78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4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纺纱企业国际化发展的必要性：开拓国际市场，提高品牌影响力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82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84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纺纱企业国际化发展的路径：建立海外生产基地，收购国外企业，合作共赢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88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90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纺纱企业国际化发展的策略：注重产品质量，加强品牌建设，提高创新能力，优化供应链管理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4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96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纺纱企业国际化发展的挑战与机遇：应对国际市场变化，抓住发展机遇，实现可持续发展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纺纱企业可持续发展能力评价</a:t>
            </a:r>
            <a:endParaRPr altLang="en-US" lang="zh-CN"/>
          </a:p>
        </p:txBody>
      </p:sp>
      <p:sp>
        <p:nvSpPr>
          <p:cNvPr id="1053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社会责任：纺纱企业应积极履行社会责任，关注员工福利和社区发展，提高企业形象。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创新能力：纺纱企业应加强创新能力，研发新技术、新产品，提高市场竞争力和盈利能力。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资源利用效率：纺纱企业应提高资源利用效率，降低生产成本，实现可持续发展。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环境保护：纺纱企业应注重环境保护，减少污染排放，实现绿色生产。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1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61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1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52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0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6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1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1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1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1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1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1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1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1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09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2024-01-06T07:34:42Z</dcterms:created>
  <dcterms:modified xsi:type="dcterms:W3CDTF">2024-01-06T07:34:42Z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58f3958a4dc44f019b5d8e5a4fb258f4_21</vt:lpwstr>
  </property>
</Properties>
</file>