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000" r:id="rId1"/>
    <p:sldMasterId id="2147488037" r:id="rId2"/>
  </p:sldMasterIdLst>
  <p:notesMasterIdLst>
    <p:notesMasterId r:id="rId3"/>
  </p:notesMasterIdLst>
  <p:sldIdLst>
    <p:sldId id="2311" r:id="rId4"/>
    <p:sldId id="2315" r:id="rId5"/>
    <p:sldId id="2318" r:id="rId6"/>
    <p:sldId id="2321" r:id="rId7"/>
    <p:sldId id="2327" r:id="rId9"/>
    <p:sldId id="2330" r:id="rId10"/>
    <p:sldId id="2333" r:id="rId11"/>
    <p:sldId id="2336" r:id="rId12"/>
    <p:sldId id="2339" r:id="rId13"/>
    <p:sldId id="2345" r:id="rId15"/>
    <p:sldId id="2348" r:id="rId16"/>
    <p:sldId id="2351" r:id="rId17"/>
    <p:sldId id="2354" r:id="rId18"/>
    <p:sldId id="2357" r:id="rId19"/>
    <p:sldId id="2363" r:id="rId21"/>
    <p:sldId id="2366" r:id="rId22"/>
    <p:sldId id="2369" r:id="rId23"/>
    <p:sldId id="2372" r:id="rId24"/>
    <p:sldId id="2375" r:id="rId25"/>
    <p:sldId id="2381" r:id="rId27"/>
    <p:sldId id="2384" r:id="rId28"/>
    <p:sldId id="2387" r:id="rId29"/>
    <p:sldId id="2390" r:id="rId30"/>
    <p:sldId id="2393" r:id="rId31"/>
    <p:sldId id="2399" r:id="rId33"/>
    <p:sldId id="2402" r:id="rId34"/>
    <p:sldId id="2405" r:id="rId35"/>
    <p:sldId id="2408" r:id="rId36"/>
    <p:sldId id="2411" r:id="rId37"/>
    <p:sldId id="2417" r:id="rId39"/>
    <p:sldId id="2420" r:id="rId40"/>
    <p:sldId id="2423" r:id="rId41"/>
    <p:sldId id="2426" r:id="rId42"/>
    <p:sldId id="2429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001" r:id="rId1"/>
    <p:sldLayoutId id="2147488002" r:id="rId2"/>
    <p:sldLayoutId id="2147488003" r:id="rId3"/>
    <p:sldLayoutId id="2147488004" r:id="rId4"/>
    <p:sldLayoutId id="2147488005" r:id="rId5"/>
    <p:sldLayoutId id="2147488006" r:id="rId6"/>
    <p:sldLayoutId id="2147488007" r:id="rId7"/>
    <p:sldLayoutId id="2147488008" r:id="rId8"/>
    <p:sldLayoutId id="2147488009" r:id="rId9"/>
    <p:sldLayoutId id="2147488010" r:id="rId10"/>
    <p:sldLayoutId id="21474880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038" r:id="rId1"/>
    <p:sldLayoutId id="2147488039" r:id="rId2"/>
    <p:sldLayoutId id="2147488040" r:id="rId3"/>
    <p:sldLayoutId id="2147488041" r:id="rId4"/>
    <p:sldLayoutId id="2147488042" r:id="rId5"/>
    <p:sldLayoutId id="2147488043" r:id="rId6"/>
    <p:sldLayoutId id="2147488044" r:id="rId7"/>
    <p:sldLayoutId id="2147488045" r:id="rId8"/>
    <p:sldLayoutId id="2147488046" r:id="rId9"/>
    <p:sldLayoutId id="2147488047" r:id="rId10"/>
    <p:sldLayoutId id="21474880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tags" Target="../tags/tag272.xml"/><Relationship Id="rId20" Type="http://schemas.openxmlformats.org/officeDocument/2006/relationships/tags" Target="../tags/tag27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tags" Target="../tags/tag425.xml"/><Relationship Id="rId5" Type="http://schemas.openxmlformats.org/officeDocument/2006/relationships/tags" Target="../tags/tag426.xml"/><Relationship Id="rId6" Type="http://schemas.openxmlformats.org/officeDocument/2006/relationships/tags" Target="../tags/tag427.xml"/><Relationship Id="rId7" Type="http://schemas.openxmlformats.org/officeDocument/2006/relationships/tags" Target="../tags/tag428.xml"/><Relationship Id="rId8" Type="http://schemas.openxmlformats.org/officeDocument/2006/relationships/tags" Target="../tags/tag429.xml"/><Relationship Id="rId9" Type="http://schemas.openxmlformats.org/officeDocument/2006/relationships/tags" Target="../tags/tag430.xml"/><Relationship Id="rId10" Type="http://schemas.openxmlformats.org/officeDocument/2006/relationships/tags" Target="../tags/tag431.xml"/><Relationship Id="rId11" Type="http://schemas.openxmlformats.org/officeDocument/2006/relationships/tags" Target="../tags/tag432.xml"/><Relationship Id="rId12" Type="http://schemas.openxmlformats.org/officeDocument/2006/relationships/tags" Target="../tags/tag433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tags" Target="../tags/tag438.xml"/><Relationship Id="rId6" Type="http://schemas.openxmlformats.org/officeDocument/2006/relationships/tags" Target="../tags/tag439.xml"/><Relationship Id="rId7" Type="http://schemas.openxmlformats.org/officeDocument/2006/relationships/tags" Target="../tags/tag440.xml"/><Relationship Id="rId8" Type="http://schemas.openxmlformats.org/officeDocument/2006/relationships/tags" Target="../tags/tag441.xml"/><Relationship Id="rId9" Type="http://schemas.openxmlformats.org/officeDocument/2006/relationships/tags" Target="../tags/tag442.xml"/><Relationship Id="rId10" Type="http://schemas.openxmlformats.org/officeDocument/2006/relationships/tags" Target="../tags/tag443.xml"/><Relationship Id="rId11" Type="http://schemas.openxmlformats.org/officeDocument/2006/relationships/tags" Target="../tags/tag444.xml"/><Relationship Id="rId12" Type="http://schemas.openxmlformats.org/officeDocument/2006/relationships/tags" Target="../tags/tag445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tags" Target="../tags/tag449.xml"/><Relationship Id="rId5" Type="http://schemas.openxmlformats.org/officeDocument/2006/relationships/tags" Target="../tags/tag450.xml"/><Relationship Id="rId6" Type="http://schemas.openxmlformats.org/officeDocument/2006/relationships/tags" Target="../tags/tag451.xml"/><Relationship Id="rId7" Type="http://schemas.openxmlformats.org/officeDocument/2006/relationships/tags" Target="../tags/tag452.xml"/><Relationship Id="rId8" Type="http://schemas.openxmlformats.org/officeDocument/2006/relationships/tags" Target="../tags/tag453.xml"/><Relationship Id="rId9" Type="http://schemas.openxmlformats.org/officeDocument/2006/relationships/tags" Target="../tags/tag454.xml"/><Relationship Id="rId10" Type="http://schemas.openxmlformats.org/officeDocument/2006/relationships/tags" Target="../tags/tag455.xml"/><Relationship Id="rId11" Type="http://schemas.openxmlformats.org/officeDocument/2006/relationships/tags" Target="../tags/tag456.xml"/><Relationship Id="rId12" Type="http://schemas.openxmlformats.org/officeDocument/2006/relationships/tags" Target="../tags/tag457.xml"/><Relationship Id="rId13" Type="http://schemas.openxmlformats.org/officeDocument/2006/relationships/tags" Target="../tags/tag458.xml"/><Relationship Id="rId14" Type="http://schemas.openxmlformats.org/officeDocument/2006/relationships/tags" Target="../tags/tag459.xml"/><Relationship Id="rId15" Type="http://schemas.openxmlformats.org/officeDocument/2006/relationships/tags" Target="../tags/tag460.xml"/><Relationship Id="rId16" Type="http://schemas.openxmlformats.org/officeDocument/2006/relationships/tags" Target="../tags/tag461.xml"/><Relationship Id="rId17" Type="http://schemas.openxmlformats.org/officeDocument/2006/relationships/tags" Target="../tags/tag462.xml"/><Relationship Id="rId18" Type="http://schemas.openxmlformats.org/officeDocument/2006/relationships/tags" Target="../tags/tag463.xml"/><Relationship Id="rId19" Type="http://schemas.openxmlformats.org/officeDocument/2006/relationships/tags" Target="../tags/tag464.xml"/><Relationship Id="rId20" Type="http://schemas.openxmlformats.org/officeDocument/2006/relationships/tags" Target="../tags/tag465.xml"/><Relationship Id="rId21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78.xml"/><Relationship Id="rId2" Type="http://schemas.openxmlformats.org/officeDocument/2006/relationships/tags" Target="../tags/tag479.xml"/><Relationship Id="rId3" Type="http://schemas.openxmlformats.org/officeDocument/2006/relationships/tags" Target="../tags/tag480.xml"/><Relationship Id="rId4" Type="http://schemas.openxmlformats.org/officeDocument/2006/relationships/tags" Target="../tags/tag48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企业管理的质量控制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质量控制的重要性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质量控制的基本原则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质量控制的方法和手段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质量控制的关键环节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质量控制对企业管理的意义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质量控制的重要性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提升产品质量</a:t>
            </a:r>
            <a:endParaRPr altLang="en-US" lang="zh-CN"/>
          </a:p>
        </p:txBody>
      </p:sp>
      <p:sp>
        <p:nvSpPr>
          <p:cNvPr id="10490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提升产品质量是企业的核心竞争力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质量控制是提升产品质量的关键环节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通过有效的质量控制手段，可以降低生产成本，提高生产效率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提升产品质量有助于提高客户满意度，增强企业品牌形象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1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提高产品质量：通过质量控制，企业可以生产出更高质量的产品，满足客户需求，提高市场竞争力。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降低成本：质量控制可以减少生产过程中的浪费和损失，降低生产成本，提高企业的盈利能力。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增强客户信任：优质的产品可以赢得客户的信任和忠诚度，为企业赢得更多的市场份额。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促进企业发展：通过持续的质量改进和创新，企业可以不断提高自身的竞争力和市场份额，实现可持续发展。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满足客户需求</a:t>
            </a:r>
            <a:endParaRPr altLang="en-US" lang="zh-CN"/>
          </a:p>
        </p:txBody>
      </p:sp>
      <p:sp>
        <p:nvSpPr>
          <p:cNvPr id="10492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提升产品质量，增强客户满意度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减少不良品率，降低企业风险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提升企业形象，增加市场份额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降低生产成本，提高企业竞争力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</a:t>
            </a:r>
            <a:endParaRPr altLang="en-US" lang="zh-CN"/>
          </a:p>
        </p:txBody>
      </p:sp>
      <p:sp>
        <p:nvSpPr>
          <p:cNvPr id="10492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增强企业竞争力和市场份额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提高产品质量和客户满意度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降低生产成本和减少浪费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提升企业形象和品牌价值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7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质量控制的基本原则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全面质量管理</a:t>
            </a:r>
            <a:endParaRPr altLang="en-US" lang="zh-CN"/>
          </a:p>
        </p:txBody>
      </p:sp>
      <p:sp>
        <p:nvSpPr>
          <p:cNvPr id="10494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定义：全面质量管理是一种全员参与、全过程控制、全企业管理的质量管理方法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目标：提高产品质量、降低成本、增强客户满意度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原则：以客户为中心、全员参与、持续改进、预防为主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实施步骤：制定质量方针、建立质量目标、设计质量体系、实施质量控制和质量改进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预防为主，检验为辅</a:t>
            </a:r>
            <a:endParaRPr altLang="en-US" lang="zh-CN"/>
          </a:p>
        </p:txBody>
      </p:sp>
      <p:sp>
        <p:nvSpPr>
          <p:cNvPr id="10495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预防为主：在生产过程中，通过采取预防措施，减少或消除质量问题的发生，提高产品质量和生产效率。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检验为辅：在生产过程中，通过检验手段，对产品进行抽样或全面检查，确保产品质量符合标准或客户要求。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预防与检验相结合：在生产过程中，将预防和检验相结合，通过预防措施减少质量问题，通过检验手段确保产品质量。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持续改进：在生产过程中，不断寻求改进机会，提高产品质量和生产效率，降低成本和风险。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持续改进，追求卓越</a:t>
            </a:r>
            <a:endParaRPr altLang="en-US" lang="zh-CN"/>
          </a:p>
        </p:txBody>
      </p:sp>
      <p:sp>
        <p:nvSpPr>
          <p:cNvPr id="10495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持续改进：不断寻求改进机会，提高产品质量和生产效率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追求卓越：设定高标准，追求卓越品质，赢得客户信任和市场份额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预防措施：通过预防措施减少缺陷和错误的发生，降低成本和风险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团队合作：鼓励团队合作，共同寻找改进方案，提高整体绩效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以人为本，全员参与</a:t>
            </a:r>
            <a:endParaRPr altLang="en-US" lang="zh-CN"/>
          </a:p>
        </p:txBody>
      </p:sp>
      <p:sp>
        <p:nvSpPr>
          <p:cNvPr id="10496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重视员工的作用：强调员工在质量控制中的重要性，激发员工的积极性和创造力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全员参与：鼓励所有员工参与质量控制，形成全员参与的氛围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培训和教育：加强员工的质量意识和技能培训，提高员工的质量控制能力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激励机制：建立有效的激励机制，鼓励员工为提高产品质量而努力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质量控制的方法和手段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制定质量标准</a:t>
            </a:r>
            <a:endParaRPr altLang="en-US" lang="zh-CN"/>
          </a:p>
        </p:txBody>
      </p:sp>
      <p:sp>
        <p:nvSpPr>
          <p:cNvPr id="10497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明确质量目标：根据企业战略和市场需求，制定明确的质量目标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制定质量标准：根据行业标准和国家标准，结合企业实际情况，制定可行的质量标准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标准化流程：建立标准化的工作流程，确保各个环节的质量控制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持续改进：定期评估质量标准，不断改进和完善，提高产品质量水平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实施质量计划</a:t>
            </a:r>
            <a:endParaRPr altLang="en-US" lang="zh-CN"/>
          </a:p>
        </p:txBody>
      </p:sp>
      <p:sp>
        <p:nvSpPr>
          <p:cNvPr id="10498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制定质量计划的目的和意义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实施质量计划的关键步骤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质量计划实施过程中的注意事项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质量计划的主要内容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进行质量检查与评估</a:t>
            </a:r>
            <a:endParaRPr altLang="en-US" lang="zh-CN"/>
          </a:p>
        </p:txBody>
      </p:sp>
      <p:sp>
        <p:nvSpPr>
          <p:cNvPr id="10499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质量检查与评估的流程：制定计划、实施检查、结果评估等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质量检查的方法：抽样检查、全数检查等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质量评估的标准：国家标准、行业标准等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质量检查与评估的意义：提高产品质量、增强企业竞争力等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采取纠正措施与预防措施</a:t>
            </a:r>
            <a:endParaRPr altLang="en-US" lang="zh-CN"/>
          </a:p>
        </p:txBody>
      </p:sp>
      <p:sp>
        <p:nvSpPr>
          <p:cNvPr id="10500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纠正措施：针对已出现的问题采取措施，确保问题不再发生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持续改进：不断优化质量控制方法，提高产品质量和生产效率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员工培训：加强员工的质量意识和技能培训，提高整体质量水平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预防措施：预测潜在问题并采取措施，防止问题发生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9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质量控制的关键环节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原材料采购与检验</a:t>
            </a:r>
            <a:endParaRPr altLang="en-US" lang="zh-CN"/>
          </a:p>
        </p:txBody>
      </p:sp>
      <p:sp>
        <p:nvSpPr>
          <p:cNvPr id="10501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记录与报告：详细记录采购和检验过程，及时报告异常情况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持续改进：不断优化采购和检验流程，提高质量控制水平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采购流程：明确采购需求，选择合格供应商，签订合同并执行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检验环节：对原材料进行严格的质量检验，确保符合质量标准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生产过程监控与检验</a:t>
            </a:r>
            <a:endParaRPr altLang="en-US" lang="zh-CN"/>
          </a:p>
        </p:txBody>
      </p:sp>
      <p:sp>
        <p:nvSpPr>
          <p:cNvPr id="10502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生产过程监控：对生产过程中的各个环节进行实时监控，确保产品质量符合标准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检验环节：对产品进行严格的检验，包括外观、性能、安全性等方面的检测，确保产品合格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质量标准：制定明确的质量标准，为生产过程监控和检验提供依据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问题反馈与改进：及时反馈生产过程中出现的问题，并进行改进，提高产品质量和生产效率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产品出厂检验与试验</a:t>
            </a:r>
            <a:endParaRPr altLang="en-US" lang="zh-CN"/>
          </a:p>
        </p:txBody>
      </p:sp>
      <p:sp>
        <p:nvSpPr>
          <p:cNvPr id="10503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检验与试验的方法：采用抽样检验、全数检验等方法，根据产品特性和质量要求选择合适的检验方法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检验与试验的结果处理：对检验与试验结果进行分析和评估，及时发现并处理质量问题，确保产品质量稳定可靠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检验与试验的目的：确保产品质量符合标准，防止不合格产品流入市场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检验与试验的内容：对产品的各项性能指标进行检测和试验，包括外观、尺寸、功能等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售后服务与客户反馈</a:t>
            </a:r>
            <a:endParaRPr altLang="en-US" lang="zh-CN"/>
          </a:p>
        </p:txBody>
      </p:sp>
      <p:sp>
        <p:nvSpPr>
          <p:cNvPr id="10503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售后服务的重要性：提高客户满意度，增强品牌形象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客户反馈的收集：通过调查问卷、电话访问等方式获取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客户反馈的处理：对反馈进行分析，及时改进产品和服务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售后服务的内容：维修、保养、退换货等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6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质量控制对企业管理的意义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提高企业管理水平</a:t>
            </a:r>
            <a:endParaRPr altLang="en-US" lang="zh-CN"/>
          </a:p>
        </p:txBody>
      </p:sp>
      <p:sp>
        <p:nvSpPr>
          <p:cNvPr id="10505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质量控制是企业管理的重要组成部分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质量控制有助于提高企业的生产效率和产品质量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质量控制有助于降低企业的成本和风险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质量控制有助于提升企业的品牌形象和市场竞争力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增强企业创新能力</a:t>
            </a:r>
            <a:endParaRPr altLang="en-US" lang="zh-CN"/>
          </a:p>
        </p:txBody>
      </p:sp>
      <p:sp>
        <p:nvSpPr>
          <p:cNvPr id="10506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质量控制有助于增强企业竞争力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质量控制有助于提高产品质量和稳定性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质量控制有助于降低生产成本和提高生产效率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质量控制有助于推动企业技术创新和产品升级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提升企业品牌形象</a:t>
            </a:r>
            <a:endParaRPr altLang="en-US" lang="zh-CN"/>
          </a:p>
        </p:txBody>
      </p:sp>
      <p:sp>
        <p:nvSpPr>
          <p:cNvPr id="10506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质量控制有助于提高产品质量，增强消费者对企业的信任和认可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质量控制有助于降低生产成本，提高企业的经济效益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质量控制有助于提高员工素质，增强企业的核心竞争力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质量控制有助于提升企业品牌形象，增强企业的市场竞争力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507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提高产品质量和客户满意度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降低生产成本和减少浪费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增强企业竞争力和市场份额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提升员工素质和企业文化建设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8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80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未来质量控制的发展趋势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智能化质量控制</a:t>
            </a:r>
            <a:endParaRPr altLang="en-US" lang="zh-CN"/>
          </a:p>
        </p:txBody>
      </p:sp>
      <p:sp>
        <p:nvSpPr>
          <p:cNvPr id="10508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智能化质量控制系统的优势和挑战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未来发展趋势和前景展望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人工智能和机器学习在质量控制中的应用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实时监控和预测性维护的实现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个性化质量控制</a:t>
            </a:r>
            <a:endParaRPr altLang="en-US" lang="zh-CN"/>
          </a:p>
        </p:txBody>
      </p:sp>
      <p:sp>
        <p:nvSpPr>
          <p:cNvPr id="10509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定义：根据客户需求和产品特性，制定个性化的质量控制方案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优势：提高产品质量和客户满意度，降低生产成本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发展趋势：随着消费者需求的多样化，个性化质量控制将成为未来发展的重要趋势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实施建议：加强技术研发，提高生产设备的智能化水平，建立完善的质量信息管理系统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绿色化质量控制</a:t>
            </a:r>
            <a:endParaRPr altLang="en-US" lang="zh-CN"/>
          </a:p>
        </p:txBody>
      </p:sp>
      <p:sp>
        <p:nvSpPr>
          <p:cNvPr id="1051022" name="图形"/>
          <p:cNvSpPr/>
          <p:nvPr>
            <p:custDataLst>
              <p:tags r:id="rId1"/>
            </p:custDataLst>
          </p:nvPr>
        </p:nvSpPr>
        <p:spPr>
          <a:xfrm>
            <a:off x="838200" y="1558615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1024" name="任意多边形 18"/>
          <p:cNvSpPr/>
          <p:nvPr>
            <p:custDataLst>
              <p:tags r:id="rId2"/>
            </p:custDataLst>
          </p:nvPr>
        </p:nvSpPr>
        <p:spPr>
          <a:xfrm>
            <a:off x="10454115" y="1558615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1026" name="标题"/>
          <p:cNvSpPr txBox="1"/>
          <p:nvPr>
            <p:custDataLst>
              <p:tags r:id="rId3"/>
            </p:custDataLst>
          </p:nvPr>
        </p:nvSpPr>
        <p:spPr>
          <a:xfrm>
            <a:off x="866810" y="1626183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1028" name="正文"/>
          <p:cNvSpPr txBox="1"/>
          <p:nvPr>
            <p:custDataLst>
              <p:tags r:id="rId4"/>
            </p:custDataLst>
          </p:nvPr>
        </p:nvSpPr>
        <p:spPr>
          <a:xfrm>
            <a:off x="1940588" y="1626183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定义：绿色化质量控制是指企业在生产过程中，采用环保、可持续的生产方式，确保产品质量的同时，减少对环境的影响。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939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848063" y="1719925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1030" name="图形"/>
          <p:cNvSpPr/>
          <p:nvPr>
            <p:custDataLst>
              <p:tags r:id="rId6"/>
            </p:custDataLst>
          </p:nvPr>
        </p:nvSpPr>
        <p:spPr>
          <a:xfrm>
            <a:off x="838200" y="2710309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1032" name="任意多边形 22"/>
          <p:cNvSpPr/>
          <p:nvPr>
            <p:custDataLst>
              <p:tags r:id="rId7"/>
            </p:custDataLst>
          </p:nvPr>
        </p:nvSpPr>
        <p:spPr>
          <a:xfrm>
            <a:off x="10454115" y="2710309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1034" name="标题"/>
          <p:cNvSpPr txBox="1"/>
          <p:nvPr>
            <p:custDataLst>
              <p:tags r:id="rId8"/>
            </p:custDataLst>
          </p:nvPr>
        </p:nvSpPr>
        <p:spPr>
          <a:xfrm>
            <a:off x="866810" y="2777877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1036" name="正文"/>
          <p:cNvSpPr txBox="1"/>
          <p:nvPr>
            <p:custDataLst>
              <p:tags r:id="rId9"/>
            </p:custDataLst>
          </p:nvPr>
        </p:nvSpPr>
        <p:spPr>
          <a:xfrm>
            <a:off x="1940588" y="2777877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发展趋势：随着环保意识的提高，绿色化质量控制将成为未来企业质量管理的重要趋势。企业需要关注环保法规和政策，采用环保材料和生产工艺，提高产品的环保性能。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941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48063" y="2871011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1038" name="图形"/>
          <p:cNvSpPr/>
          <p:nvPr>
            <p:custDataLst>
              <p:tags r:id="rId11"/>
            </p:custDataLst>
          </p:nvPr>
        </p:nvSpPr>
        <p:spPr>
          <a:xfrm>
            <a:off x="838200" y="3862003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1040" name="任意多边形 22"/>
          <p:cNvSpPr/>
          <p:nvPr>
            <p:custDataLst>
              <p:tags r:id="rId12"/>
            </p:custDataLst>
          </p:nvPr>
        </p:nvSpPr>
        <p:spPr>
          <a:xfrm>
            <a:off x="10454115" y="3862003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1042" name="标题"/>
          <p:cNvSpPr txBox="1"/>
          <p:nvPr>
            <p:custDataLst>
              <p:tags r:id="rId13"/>
            </p:custDataLst>
          </p:nvPr>
        </p:nvSpPr>
        <p:spPr>
          <a:xfrm>
            <a:off x="866810" y="3929571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1044" name="正文"/>
          <p:cNvSpPr txBox="1"/>
          <p:nvPr>
            <p:custDataLst>
              <p:tags r:id="rId14"/>
            </p:custDataLst>
          </p:nvPr>
        </p:nvSpPr>
        <p:spPr>
          <a:xfrm>
            <a:off x="1940588" y="3929571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实施措施：企业可以通过建立绿色生产标准、加强环保监管、提高员工环保意识等措施，推动绿色化质量控制的实施。同时，政府和社会也应该加强对企业的环保监管和引导，推动绿色化质量控制的普及和发展。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943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848063" y="4022705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1046" name="图形"/>
          <p:cNvSpPr/>
          <p:nvPr>
            <p:custDataLst>
              <p:tags r:id="rId16"/>
            </p:custDataLst>
          </p:nvPr>
        </p:nvSpPr>
        <p:spPr>
          <a:xfrm>
            <a:off x="838200" y="5013089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1048" name="任意多边形 22"/>
          <p:cNvSpPr/>
          <p:nvPr>
            <p:custDataLst>
              <p:tags r:id="rId17"/>
            </p:custDataLst>
          </p:nvPr>
        </p:nvSpPr>
        <p:spPr>
          <a:xfrm>
            <a:off x="10454115" y="5013089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1050" name="标题"/>
          <p:cNvSpPr txBox="1"/>
          <p:nvPr>
            <p:custDataLst>
              <p:tags r:id="rId18"/>
            </p:custDataLst>
          </p:nvPr>
        </p:nvSpPr>
        <p:spPr>
          <a:xfrm>
            <a:off x="866810" y="5081265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1052" name="正文"/>
          <p:cNvSpPr txBox="1"/>
          <p:nvPr>
            <p:custDataLst>
              <p:tags r:id="rId19"/>
            </p:custDataLst>
          </p:nvPr>
        </p:nvSpPr>
        <p:spPr>
          <a:xfrm>
            <a:off x="1940588" y="5081265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意义：绿色化质量控制不仅有助于提高产品质量，还可以减少对环境的影响，提高企业的社会形象和品牌价值。同时，也有助于推动可持续发展和绿色经济的发展。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945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848063" y="5174399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国际化质量控制</a:t>
            </a:r>
            <a:endParaRPr altLang="en-US" lang="zh-CN"/>
          </a:p>
        </p:txBody>
      </p:sp>
      <p:sp>
        <p:nvSpPr>
          <p:cNvPr id="10510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全球化趋势下的质量控制需求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国际标准与质量控制体系的对接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跨国合作与信息共享在质量控制中的应用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未来质量控制技术的发展趋势与挑战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5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115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116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9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4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7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4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42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81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2023-12-19T21:45:17Z</dcterms:created>
  <dcterms:modified xsi:type="dcterms:W3CDTF">2023-12-19T21:45:17Z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df2db50018734390911688149f6a25b3_21</vt:lpwstr>
  </property>
</Properties>
</file>