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338" r:id="rId1"/>
    <p:sldMasterId id="2147484375" r:id="rId2"/>
  </p:sldMasterIdLst>
  <p:notesMasterIdLst>
    <p:notesMasterId r:id="rId3"/>
  </p:notesMasterIdLst>
  <p:sldIdLst>
    <p:sldId id="566" r:id="rId4"/>
    <p:sldId id="571" r:id="rId5"/>
    <p:sldId id="575" r:id="rId6"/>
    <p:sldId id="578" r:id="rId7"/>
    <p:sldId id="584" r:id="rId9"/>
    <p:sldId id="587" r:id="rId10"/>
    <p:sldId id="590" r:id="rId11"/>
    <p:sldId id="593" r:id="rId12"/>
    <p:sldId id="599" r:id="rId14"/>
    <p:sldId id="602" r:id="rId15"/>
    <p:sldId id="605" r:id="rId16"/>
    <p:sldId id="608" r:id="rId17"/>
    <p:sldId id="611" r:id="rId18"/>
    <p:sldId id="617" r:id="rId20"/>
    <p:sldId id="620" r:id="rId21"/>
    <p:sldId id="623" r:id="rId22"/>
    <p:sldId id="626" r:id="rId23"/>
    <p:sldId id="629" r:id="rId24"/>
    <p:sldId id="635" r:id="rId26"/>
    <p:sldId id="638" r:id="rId27"/>
    <p:sldId id="641" r:id="rId28"/>
    <p:sldId id="644" r:id="rId29"/>
    <p:sldId id="647" r:id="rId30"/>
    <p:sldId id="653" r:id="rId32"/>
    <p:sldId id="656" r:id="rId33"/>
    <p:sldId id="659" r:id="rId34"/>
    <p:sldId id="662" r:id="rId35"/>
    <p:sldId id="665" r:id="rId36"/>
    <p:sldId id="671" r:id="rId38"/>
    <p:sldId id="674" r:id="rId39"/>
    <p:sldId id="677" r:id="rId40"/>
    <p:sldId id="680" r:id="rId4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tableStyles" Target="tableStyles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2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image" Target="../media/image4.png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2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tags" Target="../tags/tag43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image" Target="../media/image2.png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tags" Target="../tags/tag50.xml"/><Relationship Id="rId9" Type="http://schemas.openxmlformats.org/officeDocument/2006/relationships/tags" Target="../tags/tag51.xml"/><Relationship Id="rId10" Type="http://schemas.openxmlformats.org/officeDocument/2006/relationships/tags" Target="../tags/tag52.xml"/><Relationship Id="rId11" Type="http://schemas.openxmlformats.org/officeDocument/2006/relationships/tags" Target="../tags/tag53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image" Target="../media/image2.png"/><Relationship Id="rId3" Type="http://schemas.openxmlformats.org/officeDocument/2006/relationships/tags" Target="../tags/tag55.xml"/><Relationship Id="rId4" Type="http://schemas.openxmlformats.org/officeDocument/2006/relationships/tags" Target="../tags/tag56.xml"/><Relationship Id="rId5" Type="http://schemas.openxmlformats.org/officeDocument/2006/relationships/tags" Target="../tags/tag57.xml"/><Relationship Id="rId6" Type="http://schemas.openxmlformats.org/officeDocument/2006/relationships/tags" Target="../tags/tag58.xml"/><Relationship Id="rId7" Type="http://schemas.openxmlformats.org/officeDocument/2006/relationships/tags" Target="../tags/tag59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2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2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5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幻灯片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8" name="署名"/>
          <p:cNvSpPr txBox="1">
            <a:spLocks noGrp="1"/>
          </p:cNvSpPr>
          <p:nvPr>
            <p:ph type="body" idx="14"/>
            <p:custDataLst>
              <p:tags r:id="rId3"/>
            </p:custDataLst>
          </p:nvPr>
        </p:nvSpPr>
        <p:spPr>
          <a:xfrm>
            <a:off x="1398393" y="5001282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0" name="副标题"/>
          <p:cNvSpPr txBox="1">
            <a:spLocks noGrp="1"/>
          </p:cNvSpPr>
          <p:nvPr>
            <p:ph type="body" idx="13" hasCustomPrompt="1"/>
            <p:custDataLst>
              <p:tags r:id="rId4"/>
            </p:custDataLst>
          </p:nvPr>
        </p:nvSpPr>
        <p:spPr>
          <a:xfrm>
            <a:off x="1178078" y="3631768"/>
            <a:ext cx="6681625" cy="7192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accent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2" name="标题"/>
          <p:cNvSpPr txBox="1">
            <a:spLocks noGrp="1"/>
          </p:cNvSpPr>
          <p:nvPr>
            <p:ph type="title" idx="9" hasCustomPrompt="1"/>
            <p:custDataLst>
              <p:tags r:id="rId5"/>
            </p:custDataLst>
          </p:nvPr>
        </p:nvSpPr>
        <p:spPr>
          <a:xfrm>
            <a:off x="1178079" y="1645280"/>
            <a:ext cx="6681625" cy="1821078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4" name="矩形 6"/>
          <p:cNvSpPr/>
          <p:nvPr>
            <p:custDataLst>
              <p:tags r:id="rId6"/>
            </p:custDataLst>
          </p:nvPr>
        </p:nvSpPr>
        <p:spPr>
          <a:xfrm>
            <a:off x="1178079" y="5118884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676" name="任意多边形: 形状 16"/>
          <p:cNvSpPr/>
          <p:nvPr>
            <p:custDataLst>
              <p:tags r:id="rId7"/>
            </p:custDataLst>
          </p:nvPr>
        </p:nvSpPr>
        <p:spPr>
          <a:xfrm>
            <a:off x="509572" y="487000"/>
            <a:ext cx="228600" cy="228600"/>
          </a:xfrm>
          <a:custGeom>
            <a:avLst/>
            <a:gdLst>
              <a:gd name="connsiteX0" fmla="*/ 0 w 228600"/>
              <a:gd name="connsiteY0" fmla="*/ 0 h 228600"/>
              <a:gd name="connsiteX1" fmla="*/ 228600 w 228600"/>
              <a:gd name="connsiteY1" fmla="*/ 0 h 228600"/>
              <a:gd name="connsiteX2" fmla="*/ 228600 w 228600"/>
              <a:gd name="connsiteY2" fmla="*/ 228600 h 228600"/>
              <a:gd name="connsiteX3" fmla="*/ 0 w 228600"/>
              <a:gd name="connsiteY3" fmla="*/ 22860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" h="228600">
                <a:moveTo>
                  <a:pt x="0" y="0"/>
                </a:moveTo>
                <a:lnTo>
                  <a:pt x="228600" y="0"/>
                </a:lnTo>
                <a:lnTo>
                  <a:pt x="228600" y="228600"/>
                </a:lnTo>
                <a:lnTo>
                  <a:pt x="0" y="228600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8" name="任意多边形: 形状 17"/>
          <p:cNvSpPr/>
          <p:nvPr>
            <p:custDataLst>
              <p:tags r:id="rId8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: 形状 18"/>
          <p:cNvSpPr/>
          <p:nvPr>
            <p:custDataLst>
              <p:tags r:id="rId9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: 形状 19"/>
          <p:cNvSpPr/>
          <p:nvPr>
            <p:custDataLst>
              <p:tags r:id="rId10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任意多边形: 形状 12"/>
          <p:cNvSpPr/>
          <p:nvPr>
            <p:custDataLst>
              <p:tags r:id="rId11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6" name="任意多边形: 形状 13"/>
          <p:cNvSpPr/>
          <p:nvPr>
            <p:custDataLst>
              <p:tags r:id="rId12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8" name="任意多边形: 形状 14"/>
          <p:cNvSpPr/>
          <p:nvPr>
            <p:custDataLst>
              <p:tags r:id="rId13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幻灯片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  <a:p>
            <a:pPr lvl="0"/>
            <a:endParaRPr dirty="0">
              <a:sym typeface="+mn-ea"/>
            </a:endParaRPr>
          </a:p>
        </p:txBody>
      </p:sp>
      <p:sp>
        <p:nvSpPr>
          <p:cNvPr id="1048698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0" name="矩形 6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 descr="幻灯片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3489971" y="627052"/>
            <a:ext cx="2719998" cy="45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2000" i="0" kern="1200" kumimoji="0" lang="en-US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710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174924" y="528887"/>
            <a:ext cx="3108961" cy="64633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29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993913" y="1447137"/>
            <a:ext cx="10412231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幻灯片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节编号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2292263" y="1277655"/>
            <a:ext cx="2088905" cy="3945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节编号</a:t>
            </a:r>
            <a:endParaRPr dirty="0">
              <a:sym typeface="+mn-ea"/>
            </a:endParaRPr>
          </a:p>
        </p:txBody>
      </p:sp>
      <p:sp>
        <p:nvSpPr>
          <p:cNvPr id="104872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4924425" y="1277655"/>
            <a:ext cx="5019675" cy="394569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8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4" name="矩形 7"/>
          <p:cNvSpPr/>
          <p:nvPr>
            <p:custDataLst>
              <p:tags r:id="rId6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8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矩形 9"/>
          <p:cNvSpPr/>
          <p:nvPr>
            <p:custDataLst>
              <p:tags r:id="rId8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矩形 7"/>
          <p:cNvSpPr/>
          <p:nvPr>
            <p:custDataLst>
              <p:tags r:id="rId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7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-18789"/>
            <a:ext cx="12192000" cy="6858000"/>
          </a:xfrm>
          <a:prstGeom prst="rect"/>
        </p:spPr>
      </p:pic>
      <p:sp>
        <p:nvSpPr>
          <p:cNvPr id="1048784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矩形 5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9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5" descr="图片包含 游戏机, 窗帘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96" name="署名"/>
          <p:cNvSpPr txBox="1">
            <a:spLocks noGrp="1"/>
          </p:cNvSpPr>
          <p:nvPr>
            <p:ph type="body" idx="9"/>
            <p:custDataLst>
              <p:tags r:id="rId3"/>
            </p:custDataLst>
          </p:nvPr>
        </p:nvSpPr>
        <p:spPr>
          <a:xfrm>
            <a:off x="6253407" y="3759791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8" name="标题"/>
          <p:cNvSpPr txBox="1">
            <a:spLocks noGrp="1"/>
          </p:cNvSpPr>
          <p:nvPr>
            <p:ph type="title" idx="8" hasCustomPrompt="1"/>
            <p:custDataLst>
              <p:tags r:id="rId4"/>
            </p:custDataLst>
          </p:nvPr>
        </p:nvSpPr>
        <p:spPr>
          <a:xfrm>
            <a:off x="6105525" y="2710481"/>
            <a:ext cx="5520055" cy="677108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7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00" name="矩形 6"/>
          <p:cNvSpPr/>
          <p:nvPr>
            <p:custDataLst>
              <p:tags r:id="rId5"/>
            </p:custDataLst>
          </p:nvPr>
        </p:nvSpPr>
        <p:spPr>
          <a:xfrm>
            <a:off x="6096000" y="3886432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802" name="任意多边形: 形状 9"/>
          <p:cNvSpPr/>
          <p:nvPr>
            <p:custDataLst>
              <p:tags r:id="rId6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任意多边形: 形状 10"/>
          <p:cNvSpPr/>
          <p:nvPr>
            <p:custDataLst>
              <p:tags r:id="rId7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任意多边形: 形状 8"/>
          <p:cNvSpPr/>
          <p:nvPr>
            <p:custDataLst>
              <p:tags r:id="rId8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任意多边形: 形状 12"/>
          <p:cNvSpPr/>
          <p:nvPr>
            <p:custDataLst>
              <p:tags r:id="rId9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任意多边形: 形状 13"/>
          <p:cNvSpPr/>
          <p:nvPr>
            <p:custDataLst>
              <p:tags r:id="rId10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任意多边形: 形状 14"/>
          <p:cNvSpPr/>
          <p:nvPr>
            <p:custDataLst>
              <p:tags r:id="rId11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9.xml"/><Relationship Id="rId13" Type="http://schemas.openxmlformats.org/officeDocument/2006/relationships/image" Target="../media/image2.png"/><Relationship Id="rId14" Type="http://schemas.openxmlformats.org/officeDocument/2006/relationships/tags" Target="../tags/tag90.xml"/><Relationship Id="rId15" Type="http://schemas.openxmlformats.org/officeDocument/2006/relationships/tags" Target="../tags/tag91.xml"/><Relationship Id="rId16" Type="http://schemas.openxmlformats.org/officeDocument/2006/relationships/tags" Target="../tags/tag92.xml"/><Relationship Id="rId17" Type="http://schemas.openxmlformats.org/officeDocument/2006/relationships/tags" Target="../tags/tag93.xml"/><Relationship Id="rId18" Type="http://schemas.openxmlformats.org/officeDocument/2006/relationships/tags" Target="../tags/tag94.xml"/><Relationship Id="rId19" Type="http://schemas.openxmlformats.org/officeDocument/2006/relationships/tags" Target="../tags/tag95.xml"/><Relationship Id="rId20" Type="http://schemas.openxmlformats.org/officeDocument/2006/relationships/tags" Target="../tags/tag96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339" r:id="rId1"/>
    <p:sldLayoutId id="2147484340" r:id="rId2"/>
    <p:sldLayoutId id="2147484341" r:id="rId3"/>
    <p:sldLayoutId id="2147484342" r:id="rId4"/>
    <p:sldLayoutId id="2147484343" r:id="rId5"/>
    <p:sldLayoutId id="2147484344" r:id="rId6"/>
    <p:sldLayoutId id="2147484345" r:id="rId7"/>
    <p:sldLayoutId id="2147484346" r:id="rId8"/>
    <p:sldLayoutId id="2147484347" r:id="rId9"/>
    <p:sldLayoutId id="2147484348" r:id="rId10"/>
    <p:sldLayoutId id="214748434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卡通人物  低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18790"/>
            <a:ext cx="12192000" cy="6858000"/>
          </a:xfrm>
          <a:prstGeom prst="rect"/>
        </p:spPr>
      </p:pic>
      <p:sp>
        <p:nvSpPr>
          <p:cNvPr id="1048654" name="矩形 9"/>
          <p:cNvSpPr/>
          <p:nvPr>
            <p:custDataLst>
              <p:tags r:id="rId1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56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0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64319"/>
            <a:ext cx="10969200" cy="4712644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400" y="534955"/>
            <a:ext cx="10969200" cy="788687"/>
          </a:xfrm>
          <a:prstGeom prst="rect"/>
          <a:noFill/>
          <a:ln>
            <a:noFill/>
            <a:prstDash val="sysDash"/>
          </a:ln>
        </p:spPr>
        <p:txBody>
          <a:bodyPr anchor="ctr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376" r:id="rId1"/>
    <p:sldLayoutId id="2147484377" r:id="rId2"/>
    <p:sldLayoutId id="2147484378" r:id="rId3"/>
    <p:sldLayoutId id="2147484379" r:id="rId4"/>
    <p:sldLayoutId id="2147484380" r:id="rId5"/>
    <p:sldLayoutId id="2147484381" r:id="rId6"/>
    <p:sldLayoutId id="2147484382" r:id="rId7"/>
    <p:sldLayoutId id="2147484383" r:id="rId8"/>
    <p:sldLayoutId id="2147484384" r:id="rId9"/>
    <p:sldLayoutId id="2147484385" r:id="rId10"/>
    <p:sldLayoutId id="214748438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2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  <a:sym typeface="+mn-ea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tags" Target="../tags/tag111.xml"/><Relationship Id="rId12" Type="http://schemas.openxmlformats.org/officeDocument/2006/relationships/tags" Target="../tags/tag112.xml"/><Relationship Id="rId13" Type="http://schemas.openxmlformats.org/officeDocument/2006/relationships/tags" Target="../tags/tag113.xml"/><Relationship Id="rId14" Type="http://schemas.openxmlformats.org/officeDocument/2006/relationships/tags" Target="../tags/tag114.xml"/><Relationship Id="rId15" Type="http://schemas.openxmlformats.org/officeDocument/2006/relationships/tags" Target="../tags/tag115.xml"/><Relationship Id="rId16" Type="http://schemas.openxmlformats.org/officeDocument/2006/relationships/slideLayout" Target="../slideLayouts/slideLayout14.xml"/><Relationship Id="rId17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tags" Target="../tags/tag134.xml"/><Relationship Id="rId14" Type="http://schemas.openxmlformats.org/officeDocument/2006/relationships/tags" Target="../tags/tag135.xml"/><Relationship Id="rId15" Type="http://schemas.openxmlformats.org/officeDocument/2006/relationships/tags" Target="../tags/tag136.xml"/><Relationship Id="rId16" Type="http://schemas.openxmlformats.org/officeDocument/2006/relationships/tags" Target="../tags/tag137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tags" Target="../tags/tag177.xml"/><Relationship Id="rId14" Type="http://schemas.openxmlformats.org/officeDocument/2006/relationships/tags" Target="../tags/tag178.xml"/><Relationship Id="rId15" Type="http://schemas.openxmlformats.org/officeDocument/2006/relationships/tags" Target="../tags/tag179.xml"/><Relationship Id="rId16" Type="http://schemas.openxmlformats.org/officeDocument/2006/relationships/tags" Target="../tags/tag180.xml"/><Relationship Id="rId17" Type="http://schemas.openxmlformats.org/officeDocument/2006/relationships/tags" Target="../tags/tag181.xml"/><Relationship Id="rId18" Type="http://schemas.openxmlformats.org/officeDocument/2006/relationships/tags" Target="../tags/tag182.xml"/><Relationship Id="rId19" Type="http://schemas.openxmlformats.org/officeDocument/2006/relationships/tags" Target="../tags/tag183.xml"/><Relationship Id="rId20" Type="http://schemas.openxmlformats.org/officeDocument/2006/relationships/tags" Target="../tags/tag184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tags" Target="../tags/tag248.xml"/><Relationship Id="rId14" Type="http://schemas.openxmlformats.org/officeDocument/2006/relationships/tags" Target="../tags/tag249.xml"/><Relationship Id="rId15" Type="http://schemas.openxmlformats.org/officeDocument/2006/relationships/tags" Target="../tags/tag250.xml"/><Relationship Id="rId16" Type="http://schemas.openxmlformats.org/officeDocument/2006/relationships/tags" Target="../tags/tag251.xml"/><Relationship Id="rId17" Type="http://schemas.openxmlformats.org/officeDocument/2006/relationships/tags" Target="../tags/tag252.xml"/><Relationship Id="rId18" Type="http://schemas.openxmlformats.org/officeDocument/2006/relationships/tags" Target="../tags/tag253.xml"/><Relationship Id="rId19" Type="http://schemas.openxmlformats.org/officeDocument/2006/relationships/tags" Target="../tags/tag254.xml"/><Relationship Id="rId20" Type="http://schemas.openxmlformats.org/officeDocument/2006/relationships/tags" Target="../tags/tag255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tags" Target="../tags/tag295.xml"/><Relationship Id="rId14" Type="http://schemas.openxmlformats.org/officeDocument/2006/relationships/tags" Target="../tags/tag296.xml"/><Relationship Id="rId15" Type="http://schemas.openxmlformats.org/officeDocument/2006/relationships/tags" Target="../tags/tag297.xml"/><Relationship Id="rId16" Type="http://schemas.openxmlformats.org/officeDocument/2006/relationships/tags" Target="../tags/tag298.xml"/><Relationship Id="rId17" Type="http://schemas.openxmlformats.org/officeDocument/2006/relationships/tags" Target="../tags/tag299.xml"/><Relationship Id="rId18" Type="http://schemas.openxmlformats.org/officeDocument/2006/relationships/tags" Target="../tags/tag300.xml"/><Relationship Id="rId19" Type="http://schemas.openxmlformats.org/officeDocument/2006/relationships/tags" Target="../tags/tag301.xml"/><Relationship Id="rId20" Type="http://schemas.openxmlformats.org/officeDocument/2006/relationships/tags" Target="../tags/tag302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tags" Target="../tags/tag323.xml"/><Relationship Id="rId14" Type="http://schemas.openxmlformats.org/officeDocument/2006/relationships/tags" Target="../tags/tag324.xml"/><Relationship Id="rId15" Type="http://schemas.openxmlformats.org/officeDocument/2006/relationships/tags" Target="../tags/tag325.xml"/><Relationship Id="rId16" Type="http://schemas.openxmlformats.org/officeDocument/2006/relationships/tags" Target="../tags/tag326.xml"/><Relationship Id="rId17" Type="http://schemas.openxmlformats.org/officeDocument/2006/relationships/tags" Target="../tags/tag327.xml"/><Relationship Id="rId18" Type="http://schemas.openxmlformats.org/officeDocument/2006/relationships/tags" Target="../tags/tag328.xml"/><Relationship Id="rId19" Type="http://schemas.openxmlformats.org/officeDocument/2006/relationships/tags" Target="../tags/tag329.xml"/><Relationship Id="rId20" Type="http://schemas.openxmlformats.org/officeDocument/2006/relationships/tags" Target="../tags/tag330.xml"/><Relationship Id="rId21" Type="http://schemas.openxmlformats.org/officeDocument/2006/relationships/tags" Target="../tags/tag331.xml"/><Relationship Id="rId22" Type="http://schemas.openxmlformats.org/officeDocument/2006/relationships/tags" Target="../tags/tag332.xml"/><Relationship Id="rId23" Type="http://schemas.openxmlformats.org/officeDocument/2006/relationships/tags" Target="../tags/tag333.xml"/><Relationship Id="rId24" Type="http://schemas.openxmlformats.org/officeDocument/2006/relationships/tags" Target="../tags/tag334.xml"/><Relationship Id="rId25" Type="http://schemas.openxmlformats.org/officeDocument/2006/relationships/tags" Target="../tags/tag335.xml"/><Relationship Id="rId26" Type="http://schemas.openxmlformats.org/officeDocument/2006/relationships/tags" Target="../tags/tag336.xml"/><Relationship Id="rId27" Type="http://schemas.openxmlformats.org/officeDocument/2006/relationships/tags" Target="../tags/tag337.xml"/><Relationship Id="rId28" Type="http://schemas.openxmlformats.org/officeDocument/2006/relationships/tags" Target="../tags/tag338.xml"/><Relationship Id="rId29" Type="http://schemas.openxmlformats.org/officeDocument/2006/relationships/tags" Target="../tags/tag339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tags" Target="../tags/tag351.xml"/><Relationship Id="rId10" Type="http://schemas.openxmlformats.org/officeDocument/2006/relationships/tags" Target="../tags/tag352.xml"/><Relationship Id="rId11" Type="http://schemas.openxmlformats.org/officeDocument/2006/relationships/tags" Target="../tags/tag353.xml"/><Relationship Id="rId12" Type="http://schemas.openxmlformats.org/officeDocument/2006/relationships/tags" Target="../tags/tag354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tags" Target="../tags/tag360.xml"/><Relationship Id="rId7" Type="http://schemas.openxmlformats.org/officeDocument/2006/relationships/tags" Target="../tags/tag361.xml"/><Relationship Id="rId8" Type="http://schemas.openxmlformats.org/officeDocument/2006/relationships/tags" Target="../tags/tag362.xml"/><Relationship Id="rId9" Type="http://schemas.openxmlformats.org/officeDocument/2006/relationships/tags" Target="../tags/tag363.xml"/><Relationship Id="rId10" Type="http://schemas.openxmlformats.org/officeDocument/2006/relationships/tags" Target="../tags/tag364.xml"/><Relationship Id="rId11" Type="http://schemas.openxmlformats.org/officeDocument/2006/relationships/tags" Target="../tags/tag365.xml"/><Relationship Id="rId12" Type="http://schemas.openxmlformats.org/officeDocument/2006/relationships/tags" Target="../tags/tag366.xml"/><Relationship Id="rId13" Type="http://schemas.openxmlformats.org/officeDocument/2006/relationships/tags" Target="../tags/tag367.xml"/><Relationship Id="rId14" Type="http://schemas.openxmlformats.org/officeDocument/2006/relationships/tags" Target="../tags/tag368.xml"/><Relationship Id="rId15" Type="http://schemas.openxmlformats.org/officeDocument/2006/relationships/tags" Target="../tags/tag369.xml"/><Relationship Id="rId16" Type="http://schemas.openxmlformats.org/officeDocument/2006/relationships/tags" Target="../tags/tag370.xml"/><Relationship Id="rId17" Type="http://schemas.openxmlformats.org/officeDocument/2006/relationships/tags" Target="../tags/tag371.xml"/><Relationship Id="rId18" Type="http://schemas.openxmlformats.org/officeDocument/2006/relationships/tags" Target="../tags/tag372.xml"/><Relationship Id="rId19" Type="http://schemas.openxmlformats.org/officeDocument/2006/relationships/tags" Target="../tags/tag373.xml"/><Relationship Id="rId20" Type="http://schemas.openxmlformats.org/officeDocument/2006/relationships/tags" Target="../tags/tag374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tags" Target="../tags/tag386.xml"/><Relationship Id="rId5" Type="http://schemas.openxmlformats.org/officeDocument/2006/relationships/tags" Target="../tags/tag387.xml"/><Relationship Id="rId6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8.xml"/><Relationship Id="rId2" Type="http://schemas.openxmlformats.org/officeDocument/2006/relationships/tags" Target="../tags/tag389.xml"/><Relationship Id="rId3" Type="http://schemas.openxmlformats.org/officeDocument/2006/relationships/tags" Target="../tags/tag390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tags" Target="../tags/tag394.xml"/><Relationship Id="rId5" Type="http://schemas.openxmlformats.org/officeDocument/2006/relationships/tags" Target="../tags/tag395.xml"/><Relationship Id="rId6" Type="http://schemas.openxmlformats.org/officeDocument/2006/relationships/tags" Target="../tags/tag396.xml"/><Relationship Id="rId7" Type="http://schemas.openxmlformats.org/officeDocument/2006/relationships/tags" Target="../tags/tag397.xml"/><Relationship Id="rId8" Type="http://schemas.openxmlformats.org/officeDocument/2006/relationships/tags" Target="../tags/tag398.xml"/><Relationship Id="rId9" Type="http://schemas.openxmlformats.org/officeDocument/2006/relationships/tags" Target="../tags/tag399.xml"/><Relationship Id="rId10" Type="http://schemas.openxmlformats.org/officeDocument/2006/relationships/tags" Target="../tags/tag400.xml"/><Relationship Id="rId11" Type="http://schemas.openxmlformats.org/officeDocument/2006/relationships/tags" Target="../tags/tag401.xml"/><Relationship Id="rId12" Type="http://schemas.openxmlformats.org/officeDocument/2006/relationships/tags" Target="../tags/tag402.xml"/><Relationship Id="rId13" Type="http://schemas.openxmlformats.org/officeDocument/2006/relationships/tags" Target="../tags/tag403.xml"/><Relationship Id="rId14" Type="http://schemas.openxmlformats.org/officeDocument/2006/relationships/tags" Target="../tags/tag404.xml"/><Relationship Id="rId15" Type="http://schemas.openxmlformats.org/officeDocument/2006/relationships/tags" Target="../tags/tag405.xml"/><Relationship Id="rId16" Type="http://schemas.openxmlformats.org/officeDocument/2006/relationships/tags" Target="../tags/tag406.xml"/><Relationship Id="rId17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07.xml"/><Relationship Id="rId2" Type="http://schemas.openxmlformats.org/officeDocument/2006/relationships/tags" Target="../tags/tag408.xml"/><Relationship Id="rId3" Type="http://schemas.openxmlformats.org/officeDocument/2006/relationships/tags" Target="../tags/tag409.xml"/><Relationship Id="rId4" Type="http://schemas.openxmlformats.org/officeDocument/2006/relationships/tags" Target="../tags/tag410.xml"/><Relationship Id="rId5" Type="http://schemas.openxmlformats.org/officeDocument/2006/relationships/tags" Target="../tags/tag411.xml"/><Relationship Id="rId6" Type="http://schemas.openxmlformats.org/officeDocument/2006/relationships/tags" Target="../tags/tag412.xml"/><Relationship Id="rId7" Type="http://schemas.openxmlformats.org/officeDocument/2006/relationships/tags" Target="../tags/tag413.xml"/><Relationship Id="rId8" Type="http://schemas.openxmlformats.org/officeDocument/2006/relationships/tags" Target="../tags/tag414.xml"/><Relationship Id="rId9" Type="http://schemas.openxmlformats.org/officeDocument/2006/relationships/tags" Target="../tags/tag415.xml"/><Relationship Id="rId10" Type="http://schemas.openxmlformats.org/officeDocument/2006/relationships/tags" Target="../tags/tag416.xml"/><Relationship Id="rId11" Type="http://schemas.openxmlformats.org/officeDocument/2006/relationships/tags" Target="../tags/tag417.xml"/><Relationship Id="rId12" Type="http://schemas.openxmlformats.org/officeDocument/2006/relationships/tags" Target="../tags/tag418.xml"/><Relationship Id="rId13" Type="http://schemas.openxmlformats.org/officeDocument/2006/relationships/tags" Target="../tags/tag419.xml"/><Relationship Id="rId14" Type="http://schemas.openxmlformats.org/officeDocument/2006/relationships/tags" Target="../tags/tag420.xml"/><Relationship Id="rId15" Type="http://schemas.openxmlformats.org/officeDocument/2006/relationships/tags" Target="../tags/tag421.xml"/><Relationship Id="rId16" Type="http://schemas.openxmlformats.org/officeDocument/2006/relationships/tags" Target="../tags/tag422.xml"/><Relationship Id="rId17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23.xml"/><Relationship Id="rId2" Type="http://schemas.openxmlformats.org/officeDocument/2006/relationships/tags" Target="../tags/tag424.xml"/><Relationship Id="rId3" Type="http://schemas.openxmlformats.org/officeDocument/2006/relationships/tags" Target="../tags/tag425.xml"/><Relationship Id="rId4" Type="http://schemas.openxmlformats.org/officeDocument/2006/relationships/tags" Target="../tags/tag426.xml"/><Relationship Id="rId5" Type="http://schemas.openxmlformats.org/officeDocument/2006/relationships/tags" Target="../tags/tag427.xml"/><Relationship Id="rId6" Type="http://schemas.openxmlformats.org/officeDocument/2006/relationships/tags" Target="../tags/tag428.xml"/><Relationship Id="rId7" Type="http://schemas.openxmlformats.org/officeDocument/2006/relationships/tags" Target="../tags/tag429.xml"/><Relationship Id="rId8" Type="http://schemas.openxmlformats.org/officeDocument/2006/relationships/tags" Target="../tags/tag430.xml"/><Relationship Id="rId9" Type="http://schemas.openxmlformats.org/officeDocument/2006/relationships/tags" Target="../tags/tag431.xml"/><Relationship Id="rId10" Type="http://schemas.openxmlformats.org/officeDocument/2006/relationships/tags" Target="../tags/tag432.xml"/><Relationship Id="rId11" Type="http://schemas.openxmlformats.org/officeDocument/2006/relationships/tags" Target="../tags/tag433.xml"/><Relationship Id="rId12" Type="http://schemas.openxmlformats.org/officeDocument/2006/relationships/tags" Target="../tags/tag434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35.xml"/><Relationship Id="rId2" Type="http://schemas.openxmlformats.org/officeDocument/2006/relationships/tags" Target="../tags/tag436.xml"/><Relationship Id="rId3" Type="http://schemas.openxmlformats.org/officeDocument/2006/relationships/tags" Target="../tags/tag43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1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/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9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人工智能在旅游行业中的应用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/目录</a:t>
            </a:r>
            <a:endParaRPr altLang="en-US" lang="zh-CN"/>
          </a:p>
        </p:txBody>
      </p:sp>
      <p:sp>
        <p:nvSpPr>
          <p:cNvPr id="10488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2" name="序号"/>
          <p:cNvSpPr txBox="1"/>
          <p:nvPr>
            <p:custDataLst>
              <p:tags r:id="rId3"/>
            </p:custDataLst>
          </p:nvPr>
        </p:nvSpPr>
        <p:spPr>
          <a:xfrm>
            <a:off x="5293360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02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4" name="标题"/>
          <p:cNvSpPr txBox="1"/>
          <p:nvPr>
            <p:custDataLst>
              <p:tags r:id="rId4"/>
            </p:custDataLst>
          </p:nvPr>
        </p:nvSpPr>
        <p:spPr>
          <a:xfrm>
            <a:off x="5293360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人工智能在旅游行业中的发展历程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5"/>
            </p:custDataLst>
          </p:nvPr>
        </p:nvSpPr>
        <p:spPr>
          <a:xfrm>
            <a:off x="1654175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01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8" name="标题"/>
          <p:cNvSpPr txBox="1"/>
          <p:nvPr>
            <p:custDataLst>
              <p:tags r:id="rId6"/>
            </p:custDataLst>
          </p:nvPr>
        </p:nvSpPr>
        <p:spPr>
          <a:xfrm>
            <a:off x="1654175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点击此处添加目录标题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0" name="序号"/>
          <p:cNvSpPr txBox="1"/>
          <p:nvPr>
            <p:custDataLst>
              <p:tags r:id="rId7"/>
            </p:custDataLst>
          </p:nvPr>
        </p:nvSpPr>
        <p:spPr>
          <a:xfrm>
            <a:off x="8932545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03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8"/>
            </p:custDataLst>
          </p:nvPr>
        </p:nvSpPr>
        <p:spPr>
          <a:xfrm>
            <a:off x="8932545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人工智能在旅游行业中的应用场景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4" name="序号"/>
          <p:cNvSpPr txBox="1"/>
          <p:nvPr>
            <p:custDataLst>
              <p:tags r:id="rId9"/>
            </p:custDataLst>
          </p:nvPr>
        </p:nvSpPr>
        <p:spPr>
          <a:xfrm>
            <a:off x="5293360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05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6" name="标题"/>
          <p:cNvSpPr txBox="1"/>
          <p:nvPr>
            <p:custDataLst>
              <p:tags r:id="rId10"/>
            </p:custDataLst>
          </p:nvPr>
        </p:nvSpPr>
        <p:spPr>
          <a:xfrm>
            <a:off x="5293360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人工智能在旅游行业中的未来趋势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1"/>
            </p:custDataLst>
          </p:nvPr>
        </p:nvSpPr>
        <p:spPr>
          <a:xfrm>
            <a:off x="1654175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04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0" name="标题"/>
          <p:cNvSpPr txBox="1"/>
          <p:nvPr>
            <p:custDataLst>
              <p:tags r:id="rId12"/>
            </p:custDataLst>
          </p:nvPr>
        </p:nvSpPr>
        <p:spPr>
          <a:xfrm>
            <a:off x="1654175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人工智能在旅游行业中的优势与挑战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2" name="序号"/>
          <p:cNvSpPr txBox="1"/>
          <p:nvPr>
            <p:custDataLst>
              <p:tags r:id="rId13"/>
            </p:custDataLst>
          </p:nvPr>
        </p:nvSpPr>
        <p:spPr>
          <a:xfrm>
            <a:off x="8932545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06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4" name="标题"/>
          <p:cNvSpPr txBox="1"/>
          <p:nvPr>
            <p:custDataLst>
              <p:tags r:id="rId14"/>
            </p:custDataLst>
          </p:nvPr>
        </p:nvSpPr>
        <p:spPr>
          <a:xfrm>
            <a:off x="8932545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人工智能在旅游行业中应用的案例分析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</p:spTree>
    <p:custDataLst>
      <p:tags r:id="rId1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  <p:sp>
        <p:nvSpPr>
          <p:cNvPr id="104895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人工智能在旅游行业中的发展历程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人工智能技术的兴起</a:t>
            </a:r>
            <a:endParaRPr altLang="en-US" lang="zh-CN"/>
          </a:p>
        </p:txBody>
      </p:sp>
      <p:sp>
        <p:nvSpPr>
          <p:cNvPr id="104902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人工智能技术在旅游行业中的发展前景和挑战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人工智能技术的定义和发展历程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人工智能技术在旅游行业中的应用和优势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人工智能技术在旅游行业中的未来趋势和展望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旅游行业的发展现状</a:t>
            </a:r>
            <a:endParaRPr altLang="en-US" lang="zh-CN"/>
          </a:p>
        </p:txBody>
      </p:sp>
      <p:sp>
        <p:nvSpPr>
          <p:cNvPr id="104909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旅游行业规模不断扩大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0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旅游产品和服务多样化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0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旅游消费不断升级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1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旅游行业面临的问题和挑战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人工智能在旅游行业中的应用背景</a:t>
            </a:r>
            <a:endParaRPr altLang="en-US" lang="zh-CN"/>
          </a:p>
        </p:txBody>
      </p:sp>
      <p:sp>
        <p:nvSpPr>
          <p:cNvPr id="104915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旅游行业的现状和问题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人工智能技术的发展和应用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人工智能在旅游行业中的应用场景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人工智能在旅游行业中的优势和挑战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  <p:sp>
        <p:nvSpPr>
          <p:cNvPr id="104922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人工智能在旅游行业中的应用场景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智能导游</a:t>
            </a:r>
            <a:endParaRPr altLang="en-US" lang="zh-CN"/>
          </a:p>
        </p:txBody>
      </p:sp>
      <p:sp>
        <p:nvSpPr>
          <p:cNvPr id="104929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智能导游系统介绍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智能导游系统的优势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智能导游系统的应用前景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智能导游系统的功能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智能酒店预订</a:t>
            </a:r>
            <a:endParaRPr altLang="en-US" lang="zh-CN"/>
          </a:p>
        </p:txBody>
      </p:sp>
      <p:sp>
        <p:nvSpPr>
          <p:cNvPr id="104937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用户可以通过手机APP或网站进行酒店预订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人工智能技术可以根据用户的喜好和历史预订记录推荐合适的酒店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用户可以通过语音识别技术进行预订，无需手动输入信息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人工智能技术可以实时更新酒店的价格和可用性信息，方便用户做出决策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智能机票预订</a:t>
            </a:r>
            <a:endParaRPr altLang="en-US" lang="zh-CN"/>
          </a:p>
        </p:txBody>
      </p:sp>
      <p:sp>
        <p:nvSpPr>
          <p:cNvPr id="104943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自动比价：通过人工智能技术，智能机票预订系统可以自动比较不同航空公司的价格，为旅客提供更优惠的机票选择。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智能推荐：根据旅客的旅行历史、偏好和需求，智能机票预订系统可以提供个性化的机票推荐，提高旅客的满意度和购票效率。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自动化处理：通过人工智能技术，智能机票预订系统可以自动化处理购票、退票、改签等操作，减少人工干预和错误，提高工作效率。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智能客服：智能机票预订系统配备智能客服，可以回答旅客的问题、提供帮助和建议，提高旅客的旅行体验。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智能行程规划</a:t>
            </a:r>
            <a:endParaRPr altLang="en-US" lang="zh-CN"/>
          </a:p>
        </p:txBody>
      </p:sp>
      <p:sp>
        <p:nvSpPr>
          <p:cNvPr id="104950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用户需求分析：通过人工智能技术分析用户的旅游偏好和需求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景点推荐：根据用户的兴趣和旅游目的地的情况，推荐合适的景点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行程优化：结合交通、住宿等情况，为用户提供最佳的行程安排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实时更新：根据旅游目的地的天气、交通等变化，实时更新行程安排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  <p:sp>
        <p:nvSpPr>
          <p:cNvPr id="104956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人工智能在旅游行业中的优势与挑战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提高旅游体验</a:t>
            </a:r>
            <a:endParaRPr altLang="en-US" lang="zh-CN"/>
          </a:p>
        </p:txBody>
      </p:sp>
      <p:sp>
        <p:nvSpPr>
          <p:cNvPr id="104963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4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个性化推荐：根据游客的兴趣和需求，提供定制化的旅游路线和活动建议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4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4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智能导游：通过语音识别、自然语言处理等技术，为游客提供更加生动、详细的解说和导览服务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5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5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智能酒店：通过智能化的设施和服务，提高住宿体验，如自动化的客房服务、智能化的酒店管理系统等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5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5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智能交通：通过智能化的交通管理系统和交通工具，提高出行效率和舒适度，如智能化的公共交通系统、自动驾驶汽车等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降低旅游成本</a:t>
            </a:r>
            <a:endParaRPr altLang="en-US" lang="zh-CN"/>
          </a:p>
        </p:txBody>
      </p:sp>
      <p:sp>
        <p:nvSpPr>
          <p:cNvPr id="104970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人工智能可以优化旅游资源分配，提高资源利用效率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人工智能可以降低旅游企业的运营成本，提高盈利能力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2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通过大数据分析，帮助旅游企业更好地了解市场需求和消费者行为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通过智能推荐系统，为游客提供更加个性化的旅游方案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增强旅游安全性</a:t>
            </a:r>
            <a:endParaRPr altLang="en-US" lang="zh-CN"/>
          </a:p>
        </p:txBody>
      </p:sp>
      <p:sp>
        <p:nvSpPr>
          <p:cNvPr id="104978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人工智能可以实时监测旅游景区的安全状况，及时发现并处理安全隐患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人工智能可以通过智能语音识别技术，为游客提供更加便捷的旅游服务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人工智能可以通过智能图像识别技术，为游客提供更加准确的旅游信息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人工智能可以通过智能预测技术，为游客提供更加合理的旅游计划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面临的挑战与问题</a:t>
            </a:r>
            <a:endParaRPr altLang="en-US" lang="zh-CN"/>
          </a:p>
        </p:txBody>
      </p:sp>
      <p:sp>
        <p:nvSpPr>
          <p:cNvPr id="104983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技术成熟度和可靠性问题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数据隐私和安全问题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人工智能与人类导游的协作问题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法律法规和伦理道德问题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  <p:sp>
        <p:nvSpPr>
          <p:cNvPr id="104988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人工智能在旅游行业中的未来趋势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个性化旅游服务的发展</a:t>
            </a:r>
            <a:endParaRPr altLang="en-US" lang="zh-CN"/>
          </a:p>
        </p:txBody>
      </p:sp>
      <p:sp>
        <p:nvSpPr>
          <p:cNvPr id="104995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人工智能技术提升个性化旅游服务体验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智能推荐系统根据游客兴趣和需求提供个性化行程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人工智能技术助力旅游行业实现精准营销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个性化旅游服务推动旅游业创新发展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旅游行业的智能化升级</a:t>
            </a:r>
            <a:endParaRPr altLang="en-US" lang="zh-CN"/>
          </a:p>
        </p:txBody>
      </p:sp>
      <p:sp>
        <p:nvSpPr>
          <p:cNvPr id="105002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人工智能技术推动旅游行业智能化升级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智能化旅游管理提高运营效率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4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未来趋势：旅游行业与人工智能深度融合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智能化旅游服务提升用户体验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人工智能与其他技术的融合应用</a:t>
            </a:r>
            <a:endParaRPr altLang="en-US" lang="zh-CN"/>
          </a:p>
        </p:txBody>
      </p:sp>
      <p:sp>
        <p:nvSpPr>
          <p:cNvPr id="105010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人工智能与物联网：通过物联网技术，实现旅游设备的智能化管理和远程监控。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人工智能与大数据：通过大数据分析，实现个性化旅游推荐和预测旅游趋势。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人工智能与区块链：通过区块链技术，保障旅游交易的安全性和透明度。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人工智能与5G技术：通过5G技术，提高旅游服务的响应速度和数据传输效率。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未来发展趋势的预测与展望</a:t>
            </a:r>
            <a:endParaRPr altLang="en-US" lang="zh-CN"/>
          </a:p>
        </p:txBody>
      </p:sp>
      <p:sp>
        <p:nvSpPr>
          <p:cNvPr id="105015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6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6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6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6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6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7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7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7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7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7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8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8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8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8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8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9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9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9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人工智能技术不断升级，推动旅游行业变革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人工智能技术助力旅游行业实现可持续发展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个性化定制成为未来旅游行业的发展趋势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智能化服务成为旅游行业新常态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  <p:sp>
        <p:nvSpPr>
          <p:cNvPr id="105024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人工智能在旅游行业中应用的案例分析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智能导游系统的应用案例</a:t>
            </a:r>
            <a:endParaRPr altLang="en-US" lang="zh-CN"/>
          </a:p>
        </p:txBody>
      </p:sp>
      <p:sp>
        <p:nvSpPr>
          <p:cNvPr id="105031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智能导游系统的定义和功能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智能导游系统在旅游行业中的应用案例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智能导游系统对旅游行业的影响和作用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智能导游系统的未来发展趋势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智能酒店预订系统的应用案例</a:t>
            </a:r>
            <a:endParaRPr altLang="en-US" lang="zh-CN"/>
          </a:p>
        </p:txBody>
      </p:sp>
      <p:sp>
        <p:nvSpPr>
          <p:cNvPr id="105037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案例背景：介绍智能酒店预订系统的背景和意义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用户反馈：展示用户对智能酒店预订系统的评价和反馈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9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未来展望：探讨智能酒店预订系统未来的发展趋势和前景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系统功能：详细描述智能酒店预订系统的功能和特点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智能机票预订系统的应用案例</a:t>
            </a:r>
            <a:endParaRPr altLang="en-US" lang="zh-CN"/>
          </a:p>
        </p:txBody>
      </p:sp>
      <p:sp>
        <p:nvSpPr>
          <p:cNvPr id="105045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6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6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6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6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智能机票预订系统的技术原理和实现方式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6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智能机票预订系统的定义和功能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7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智能机票预订系统在旅游行业中的应用场景和优势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7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智能机票预订系统的未来发展趋势和挑战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智能行程规划系统的应用案例</a:t>
            </a:r>
            <a:endParaRPr altLang="en-US" lang="zh-CN"/>
          </a:p>
        </p:txBody>
      </p:sp>
      <p:sp>
        <p:nvSpPr>
          <p:cNvPr id="1050514" name="正文"/>
          <p:cNvSpPr txBox="1"/>
          <p:nvPr>
            <p:custDataLst>
              <p:tags r:id="rId1"/>
            </p:custDataLst>
          </p:nvPr>
        </p:nvSpPr>
        <p:spPr>
          <a:xfrm>
            <a:off x="2880868" y="1490400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案例背景：介绍智能行程规划系统的背景和意义，以及在旅游行业中的应用前景。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6" name="正文"/>
          <p:cNvSpPr txBox="1"/>
          <p:nvPr>
            <p:custDataLst>
              <p:tags r:id="rId2"/>
            </p:custDataLst>
          </p:nvPr>
        </p:nvSpPr>
        <p:spPr>
          <a:xfrm>
            <a:off x="2880868" y="2467879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系统功能：详细介绍智能行程规划系统的功能，包括旅游路线规划、景点推荐、酒店预订、交通查询等。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8" name="正文"/>
          <p:cNvSpPr txBox="1"/>
          <p:nvPr>
            <p:custDataLst>
              <p:tags r:id="rId3"/>
            </p:custDataLst>
          </p:nvPr>
        </p:nvSpPr>
        <p:spPr>
          <a:xfrm>
            <a:off x="2880868" y="3445358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应用案例：列举几个智能行程规划系统在旅游行业中的应用案例，包括个性化旅游行程规划、智能导游系统等。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0" name="正文"/>
          <p:cNvSpPr txBox="1"/>
          <p:nvPr>
            <p:custDataLst>
              <p:tags r:id="rId4"/>
            </p:custDataLst>
          </p:nvPr>
        </p:nvSpPr>
        <p:spPr>
          <a:xfrm>
            <a:off x="2880868" y="4422836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案例分析：对应用案例进行分析，包括系统优势、应用效果、用户反馈等方面。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2" name="正文"/>
          <p:cNvSpPr txBox="1"/>
          <p:nvPr>
            <p:custDataLst>
              <p:tags r:id="rId5"/>
            </p:custDataLst>
          </p:nvPr>
        </p:nvSpPr>
        <p:spPr>
          <a:xfrm>
            <a:off x="2880868" y="5400315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未来展望：探讨智能行程规划系统在旅游行业中的未来发展趋势和应用前景。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07</a:t>
            </a:r>
            <a:endParaRPr altLang="en-US" dirty="0" lang="zh-CN"/>
          </a:p>
        </p:txBody>
      </p:sp>
      <p:sp>
        <p:nvSpPr>
          <p:cNvPr id="105056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总结与建议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3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总结人工智能在旅游行业中的应用现状与未来趋势</a:t>
            </a:r>
            <a:endParaRPr altLang="en-US" lang="zh-CN"/>
          </a:p>
        </p:txBody>
      </p:sp>
      <p:sp>
        <p:nvSpPr>
          <p:cNvPr id="105063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3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4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4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总结人工智能在旅游行业中的应用前景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4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4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5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人工智能在旅游行业中的应用现状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5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5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5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人工智能在旅游行业中的未来趋势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6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6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6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提出对人工智能在旅游行业中应用的建议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0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对旅游行业从业者的建议</a:t>
            </a:r>
            <a:endParaRPr altLang="en-US" lang="zh-CN"/>
          </a:p>
        </p:txBody>
      </p:sp>
      <p:sp>
        <p:nvSpPr>
          <p:cNvPr id="105070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1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1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1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创新思维：培养创新思维，探索新的旅游产品和服务模式，利用人工智能技术提升旅游体验。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1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2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2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了解人工智能技术：了解人工智能在旅游行业中的应用，包括智能推荐、语音交互、虚拟现实等。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2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2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2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3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提高技能：学习相关技能，如数据分析、机器学习等，以适应人工智能时代的需求。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3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3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3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3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合作与沟通：与技术公司、研究机构等合作，共同推动人工智能在旅游行业中的应用和发展。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对未来研究的展望</a:t>
            </a:r>
            <a:endParaRPr altLang="en-US" lang="zh-CN"/>
          </a:p>
        </p:txBody>
      </p:sp>
      <p:sp>
        <p:nvSpPr>
          <p:cNvPr id="105078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8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78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8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8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9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79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9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9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探讨人工智能在旅游行业中的更多应用场景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79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关注人工智能技术对旅游行业的影响及挑战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80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人工智能技术不断创新，未来旅游行业将更加智能化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80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未来研究需要关注人工智能与旅游行业的融合发展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42" name="文本占位符 5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50844" name="标题 6"/>
          <p:cNvSpPr>
            <a:spLocks noGrp="1"/>
          </p:cNvSpPr>
          <p:nvPr>
            <p:ph type="title" idx="8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/目录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1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6"/>
  <p:tag name="KSO_WM_SPECIAL_SOURCE" val="bdnull"/>
  <p:tag name="KSO_WM_TEMPLATE_THUMBS_INDEX" val="1、9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1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1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1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0.xml><?xml version="1.0" encoding="utf-8"?>
<p:tagLst xmlns:p="http://schemas.openxmlformats.org/presentationml/2006/main">
  <p:tag name="KSO_WM_SLIDE_ID" val="custom202309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67.6&quot;,&quot;top&quot;:&quot;105.7&quot;,&quot;width&quot;:&quot;576.4&quot;,&quot;height&quot;:&quot;343.95&quot;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6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/目录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6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6_6*l_h_i*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2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6_6*l_h_i*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1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6_6*l_h_i*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3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6_6*l_h_i*1_5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5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6_6*l_h_i*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4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16_6*l_h_i*1_6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6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SLIDE_ID" val="custom202309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1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8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1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1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64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23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2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70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6"/>
</p:tagLst>
</file>

<file path=ppt/tags/tag3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42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7"/>
</p:tagLst>
</file>

<file path=ppt/tags/tag3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90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9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9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437.xml><?xml version="1.0" encoding="utf-8"?>
<p:tagLst xmlns:p="http://schemas.openxmlformats.org/presentationml/2006/main">
  <p:tag name="KSO_WM_SLIDE_ID" val="custom202309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7&quot;,&quot;top&quot;:&quot;105.7&quot;,&quot;width&quot;:&quot;576.4&quot;,&quot;height&quot;:&quot;34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57">
      <a:dk1>
        <a:srgbClr val="000000"/>
      </a:dk1>
      <a:lt1>
        <a:srgbClr val="FFFFFF"/>
      </a:lt1>
      <a:dk2>
        <a:srgbClr val="421B00"/>
      </a:dk2>
      <a:lt2>
        <a:srgbClr val="FFF0E7"/>
      </a:lt2>
      <a:accent1>
        <a:srgbClr val="FF6600"/>
      </a:accent1>
      <a:accent2>
        <a:srgbClr val="53A6EB"/>
      </a:accent2>
      <a:accent3>
        <a:srgbClr val="45CB98"/>
      </a:accent3>
      <a:accent4>
        <a:srgbClr val="FFB03B"/>
      </a:accent4>
      <a:accent5>
        <a:srgbClr val="EC5E3C"/>
      </a:accent5>
      <a:accent6>
        <a:srgbClr val="EC4A7C"/>
      </a:accent6>
      <a:hlink>
        <a:srgbClr val="0563C1"/>
      </a:hlink>
      <a:folHlink>
        <a:srgbClr val="954D72"/>
      </a:folHlink>
    </a:clrScheme>
    <a:fontScheme name="自定义 3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2023-12-17T03:34:11Z</dcterms:created>
  <dcterms:modified xsi:type="dcterms:W3CDTF">2023-12-17T03:34:11Z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e8c39b178f474f7d9268ca018f8e14a1_21</vt:lpwstr>
  </property>
</Properties>
</file>