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80" r:id="rId1"/>
    <p:sldMasterId id="2147489017" r:id="rId2"/>
  </p:sldMasterIdLst>
  <p:notesMasterIdLst>
    <p:notesMasterId r:id="rId3"/>
  </p:notesMasterIdLst>
  <p:sldIdLst>
    <p:sldId id="2668" r:id="rId4"/>
    <p:sldId id="2672" r:id="rId5"/>
    <p:sldId id="2675" r:id="rId6"/>
    <p:sldId id="2678" r:id="rId7"/>
    <p:sldId id="2681" r:id="rId8"/>
    <p:sldId id="2684" r:id="rId9"/>
    <p:sldId id="2687" r:id="rId10"/>
    <p:sldId id="2690" r:id="rId11"/>
    <p:sldId id="2693" r:id="rId12"/>
    <p:sldId id="2696" r:id="rId13"/>
    <p:sldId id="2699" r:id="rId14"/>
    <p:sldId id="2702" r:id="rId15"/>
    <p:sldId id="2705" r:id="rId16"/>
    <p:sldId id="2708" r:id="rId17"/>
    <p:sldId id="2711" r:id="rId18"/>
    <p:sldId id="2714" r:id="rId19"/>
    <p:sldId id="2717" r:id="rId20"/>
    <p:sldId id="2720" r:id="rId21"/>
    <p:sldId id="2723" r:id="rId22"/>
    <p:sldId id="2726" r:id="rId23"/>
    <p:sldId id="2729" r:id="rId24"/>
    <p:sldId id="2732" r:id="rId25"/>
    <p:sldId id="273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81" r:id="rId1"/>
    <p:sldLayoutId id="2147488982" r:id="rId2"/>
    <p:sldLayoutId id="2147488983" r:id="rId3"/>
    <p:sldLayoutId id="2147488984" r:id="rId4"/>
    <p:sldLayoutId id="2147488985" r:id="rId5"/>
    <p:sldLayoutId id="2147488986" r:id="rId6"/>
    <p:sldLayoutId id="2147488987" r:id="rId7"/>
    <p:sldLayoutId id="2147488988" r:id="rId8"/>
    <p:sldLayoutId id="2147488989" r:id="rId9"/>
    <p:sldLayoutId id="2147488990" r:id="rId10"/>
    <p:sldLayoutId id="21474889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018" r:id="rId1"/>
    <p:sldLayoutId id="2147489019" r:id="rId2"/>
    <p:sldLayoutId id="2147489020" r:id="rId3"/>
    <p:sldLayoutId id="2147489021" r:id="rId4"/>
    <p:sldLayoutId id="2147489022" r:id="rId5"/>
    <p:sldLayoutId id="2147489023" r:id="rId6"/>
    <p:sldLayoutId id="2147489024" r:id="rId7"/>
    <p:sldLayoutId id="2147489025" r:id="rId8"/>
    <p:sldLayoutId id="2147489026" r:id="rId9"/>
    <p:sldLayoutId id="2147489027" r:id="rId10"/>
    <p:sldLayoutId id="21474890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初中教师的教学策略与方法研究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初中教师的教学策略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初中教师的教学方法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初中教师的教学技巧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初中教师的教学反思与改进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初中教师的教学策略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备课策略</a:t>
            </a:r>
            <a:endParaRPr altLang="en-US" lang="zh-CN"/>
          </a:p>
        </p:txBody>
      </p:sp>
      <p:sp>
        <p:nvSpPr>
          <p:cNvPr id="10488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确定教学目标：根据课程大纲和学生实际情况，制定明确、可衡量的教学目标。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了解学生情况：掌握学生的学习基础、学习习惯、兴趣爱好等方面的信息，以便因材施教。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选择教学方法：根据教学内容和学生特点，选择合适的教学方法，如讲授、讨论、实验等。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深入理解教材：熟练掌握所教课程的知识点，了解各部分内容的内在联系。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授课策略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明确教学目标：确保教学内容与课程目标一致，为学生提供清晰的学习方向。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激活学生前知：了解学生的已有知识，通过激活学生的前知来促进对新知识的理解和吸收。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教学策略多样化：采用多种教学策略，如讲解、示范、小组讨论等，以激发学生的学习兴趣和参与度。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营造积极的学习氛围：创造一个积极、互动的学习氛围，鼓励学生提问、发表观点，培养他们的批判性思维和解决问题的能力。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课堂管理策略</a:t>
            </a:r>
            <a:endParaRPr altLang="en-US" lang="zh-CN"/>
          </a:p>
        </p:txBody>
      </p:sp>
      <p:sp>
        <p:nvSpPr>
          <p:cNvPr id="1048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建立课堂规则：确保课堂秩序，让学生明确课堂要求和行为规范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激发学生兴趣：采用多样化的教学方法，引导学生积极参与课堂活动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有效沟通：与学生建立良好的沟通机制，及时了解学生的学习需求和困难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及时反馈：对学生的表现给予及时、具体的反馈，帮助学生认识自己的进步和需要改进的地方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学生评价策略</a:t>
            </a:r>
            <a:endParaRPr altLang="en-US" lang="zh-CN"/>
          </a:p>
        </p:txBody>
      </p:sp>
      <p:sp>
        <p:nvSpPr>
          <p:cNvPr id="10490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评价目的：了解学生的学习情况，提高教学质量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评价结果：及时反馈，指导学生改进学习方法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评价方式：考试、作业、课堂表现、作品评定等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评价内容：知识技能、思维能力、情感态度等方面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初中教师的教学方法</a:t>
            </a:r>
            <a:endParaRPr altLang="en-US" dirty="0" lang="zh-CN"/>
          </a:p>
        </p:txBody>
      </p:sp>
      <p:sp>
        <p:nvSpPr>
          <p:cNvPr id="1049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讲授法</a:t>
            </a:r>
            <a:endParaRPr altLang="en-US" lang="zh-CN"/>
          </a:p>
        </p:txBody>
      </p:sp>
      <p:sp>
        <p:nvSpPr>
          <p:cNvPr id="10491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定义：讲授法是教师通过口头语言向学生传授知识、培养能力、进行思想教育的方法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特点：信息量大，简便易行，经济高效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适用范围：适用于各类学科的教学，尤其适用于系统知识的传授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要求：讲授内容要有科学性、系统性、思想性，同时注意启发学生思维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讨论法</a:t>
            </a:r>
            <a:endParaRPr altLang="en-US" lang="zh-CN"/>
          </a:p>
        </p:txBody>
      </p:sp>
      <p:sp>
        <p:nvSpPr>
          <p:cNvPr id="1049224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6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8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0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2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34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6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38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定义：讨论法是学生在教师的指导下为解决某个问题而进行探讨、辨明是非真伪以获取知识的方法。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2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4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特点：能更好地发挥学生的主观能动性，有利于培养学生独立思考、分析问题和解决问题的能力。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6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8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实施步骤：确定讨论题目、选择适当的讨论方式、引导学生展开讨论、总结讨论成果。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2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注意事项：讨论题目应具有启发性、针对性、讨论方式应根据需要灵活选择、讨论过程中应注意引导学生围绕主题展开讨论、总结时应对讨论成果进行梳理和评价。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直观演示法</a:t>
            </a:r>
            <a:endParaRPr altLang="en-US" lang="zh-CN"/>
          </a:p>
        </p:txBody>
      </p:sp>
      <p:sp>
        <p:nvSpPr>
          <p:cNvPr id="10492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定义：通过实物、模型、图表等教具的演示，引导学生观察、思考和探究的教学方法。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目的：帮助学生形成感性认识，加深对知识的理解和记忆。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适用范围：适用于各种学科，特别是数学、物理、化学等需要直观展示的学科。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实施步骤：选择适当的教具，进行演示，引导学生观察、思考和探究，总结归纳。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实验法</a:t>
            </a:r>
            <a:endParaRPr altLang="en-US" lang="zh-CN"/>
          </a:p>
        </p:txBody>
      </p:sp>
      <p:sp>
        <p:nvSpPr>
          <p:cNvPr id="104934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5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5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5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定义：实验法是初中教师通过实验的方式，引导学生观察、思考、探究和发现知识的教学方法。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特点：实验法注重学生的实践操作和自主探究，能够培养学生的观察力、思维能力和动手能力。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实施步骤：初中教师需要预先设计实验方案，准备实验器材和材料，引导学生进行实验操作，并指导学生记录实验数据和结果，最后进行总结和反思。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应用范围：实验法在初中物理、化学、生物等自然科学课程中应用广泛，也适用于一些社会科学课程。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初中教师的教学技巧</a:t>
            </a:r>
            <a:endParaRPr altLang="en-US" dirty="0" lang="zh-CN"/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导入技巧</a:t>
            </a:r>
            <a:endParaRPr altLang="en-US" lang="zh-CN"/>
          </a:p>
        </p:txBody>
      </p:sp>
      <p:sp>
        <p:nvSpPr>
          <p:cNvPr id="10494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故事导入：通过讲述与主题相关的故事，引起学生的兴趣和好奇心。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情境导入：利用多媒体等手段，创设与教学内容相关的情境，帮助学生进入学习状态。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提问导入：通过提出与主题相关的问题，引导学生思考，激发学生的求知欲。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复习导入：通过回顾已学知识，引导学生进入新的学习内容，建立知识之间的联系。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提问技巧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提问要有层次性，能够根据学生的不同水平进行差异化提问，满足不同学生的需求。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提问要有针对性，能够引导学生思考，促进学生对知识的理解和掌握。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提问要有趣味性，能够激发学生的学习兴趣，提高学生的学习积极性。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提问要有开放性，能够引导学生进行创新思维，培养学生的创新能力和解决问题的能力。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板书技巧</a:t>
            </a:r>
            <a:endParaRPr altLang="en-US" lang="zh-CN"/>
          </a:p>
        </p:txBody>
      </p:sp>
      <p:sp>
        <p:nvSpPr>
          <p:cNvPr id="1049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板书设计要简洁明了，突出重点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板书内容要与讲解内容紧密相关，不要过多过杂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板书布局要合理美观，提高视觉效果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板书字迹要工整清晰，避免潦草难辨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语言表达技巧</a:t>
            </a:r>
            <a:endParaRPr altLang="en-US" lang="zh-CN"/>
          </a:p>
        </p:txBody>
      </p:sp>
      <p:sp>
        <p:nvSpPr>
          <p:cNvPr id="10496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清晰简洁：用简单易懂的语言表达教学内容，避免过于复杂的表述。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节奏感强：注意语速、语调和节奏的变化，保持语言的抑扬顿挫，增强学生的注意力。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情感丰富：通过语言传递情感，增强与学生之间的情感交流，营造良好的课堂氛围。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生动有趣：运用幽默、比喻等手法，使语言更加生动有趣，激发学生的学习兴趣。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初中教师的教学反思与改进</a:t>
            </a:r>
            <a:endParaRPr altLang="en-US" dirty="0" lang="zh-CN"/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教学反思的内容与意义</a:t>
            </a:r>
            <a:endParaRPr altLang="en-US" lang="zh-CN"/>
          </a:p>
        </p:txBody>
      </p:sp>
      <p:sp>
        <p:nvSpPr>
          <p:cNvPr id="10497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反思教学内容：是否符合课程标准，是否贴近学生实际需求。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反思教学理念：是否符合现代教育理念，是否以学生为中心。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反思教学方法：是否能够激发学生的学习兴趣，提高学生的学习效果。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反思教学效果：是否达到预期的教学目标，是否需要进一步改进。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教学反思的方法与步骤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分析教学效果：对教学效果进行分析，包括学生的学习成果、教学目标的达成情况等。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回顾教学过程：对教学过程进行全面回顾，包括教学内容、教学方法、学生反应等。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找出问题与不足：通过分析教学过程和效果，找出存在的问题和不足之处。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制定改进措施：针对找出的问题和不足，制定具体的改进措施和方法，以提高教学质量。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教学反思的实践与案例</a:t>
            </a:r>
            <a:endParaRPr altLang="en-US" lang="zh-CN"/>
          </a:p>
        </p:txBody>
      </p:sp>
      <p:sp>
        <p:nvSpPr>
          <p:cNvPr id="10498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反思内容：教学方法、课堂管理、学生反馈等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反思方法：教学日志、课堂观察、学生评价等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反思案例：某初中教师如何通过反思改进教学策略与方法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反思效果：提高教学质量，促进教师专业成长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教学反思的局限与超越</a:t>
            </a:r>
            <a:endParaRPr altLang="en-US" lang="zh-CN"/>
          </a:p>
        </p:txBody>
      </p:sp>
      <p:sp>
        <p:nvSpPr>
          <p:cNvPr id="10499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反思内容：教师对自身教学实践的回顾与思考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超越反思：通过多维度、深层次、全面性的反思，实现教学改进与创新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反思局限：容易陷入主观性、表面化、片面性等问题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反思目的：提高教学质量和效果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8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8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2023-12-31T18:10:57Z</dcterms:created>
  <dcterms:modified xsi:type="dcterms:W3CDTF">2023-12-31T18:10:57Z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7f75df8b85f44a3eb93318d2840b922f_21</vt:lpwstr>
  </property>
</Properties>
</file>