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629" r:id="rId1"/>
    <p:sldMasterId id="2147497666" r:id="rId2"/>
  </p:sldMasterIdLst>
  <p:notesMasterIdLst>
    <p:notesMasterId r:id="rId3"/>
  </p:notesMasterIdLst>
  <p:sldIdLst>
    <p:sldId id="6877" r:id="rId4"/>
    <p:sldId id="6880" r:id="rId5"/>
    <p:sldId id="6883" r:id="rId6"/>
    <p:sldId id="6886" r:id="rId7"/>
    <p:sldId id="6892" r:id="rId9"/>
    <p:sldId id="6895" r:id="rId10"/>
    <p:sldId id="6898" r:id="rId11"/>
    <p:sldId id="6901" r:id="rId12"/>
    <p:sldId id="6907" r:id="rId14"/>
    <p:sldId id="6910" r:id="rId15"/>
    <p:sldId id="6913" r:id="rId16"/>
    <p:sldId id="6916" r:id="rId17"/>
    <p:sldId id="6922" r:id="rId19"/>
    <p:sldId id="6925" r:id="rId20"/>
    <p:sldId id="6928" r:id="rId21"/>
    <p:sldId id="6931" r:id="rId22"/>
    <p:sldId id="6937" r:id="rId24"/>
    <p:sldId id="6940" r:id="rId25"/>
    <p:sldId id="6943" r:id="rId26"/>
    <p:sldId id="6946" r:id="rId27"/>
    <p:sldId id="6952" r:id="rId29"/>
    <p:sldId id="6955" r:id="rId30"/>
    <p:sldId id="6958" r:id="rId31"/>
    <p:sldId id="6961" r:id="rId32"/>
    <p:sldId id="6967" r:id="rId34"/>
    <p:sldId id="6970" r:id="rId35"/>
    <p:sldId id="6973" r:id="rId36"/>
    <p:sldId id="6976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630" r:id="rId1"/>
    <p:sldLayoutId id="2147497631" r:id="rId2"/>
    <p:sldLayoutId id="2147497632" r:id="rId3"/>
    <p:sldLayoutId id="2147497633" r:id="rId4"/>
    <p:sldLayoutId id="2147497634" r:id="rId5"/>
    <p:sldLayoutId id="2147497635" r:id="rId6"/>
    <p:sldLayoutId id="2147497636" r:id="rId7"/>
    <p:sldLayoutId id="2147497637" r:id="rId8"/>
    <p:sldLayoutId id="2147497638" r:id="rId9"/>
    <p:sldLayoutId id="2147497639" r:id="rId10"/>
    <p:sldLayoutId id="214749764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667" r:id="rId1"/>
    <p:sldLayoutId id="2147497668" r:id="rId2"/>
    <p:sldLayoutId id="2147497669" r:id="rId3"/>
    <p:sldLayoutId id="2147497670" r:id="rId4"/>
    <p:sldLayoutId id="2147497671" r:id="rId5"/>
    <p:sldLayoutId id="2147497672" r:id="rId6"/>
    <p:sldLayoutId id="2147497673" r:id="rId7"/>
    <p:sldLayoutId id="2147497674" r:id="rId8"/>
    <p:sldLayoutId id="2147497675" r:id="rId9"/>
    <p:sldLayoutId id="2147497676" r:id="rId10"/>
    <p:sldLayoutId id="214749767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tags" Target="../tags/tag340.xml"/><Relationship Id="rId18" Type="http://schemas.openxmlformats.org/officeDocument/2006/relationships/tags" Target="../tags/tag341.xml"/><Relationship Id="rId19" Type="http://schemas.openxmlformats.org/officeDocument/2006/relationships/tags" Target="../tags/tag342.xml"/><Relationship Id="rId20" Type="http://schemas.openxmlformats.org/officeDocument/2006/relationships/tags" Target="../tags/tag343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企业管理与法律合规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企业管理的方法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企业管理的重要性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法律合规的必要性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法律合规的实践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企业管理与法律合规的关系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企业管理的重要性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91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企业管理能够提升员工素质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企业管理能够提高企业运营效率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企业管理能够降低企业风险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企业管理能够增强企业竞争力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促进企业发展</a:t>
            </a:r>
            <a:endParaRPr altLang="en-US" lang="zh-CN"/>
          </a:p>
        </p:txBody>
      </p:sp>
      <p:sp>
        <p:nvSpPr>
          <p:cNvPr id="104918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提升企业形象：企业管理有助于塑造企业形象，提高企业知名度和美誉度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提高效率：企业管理有助于提高工作效率，降低成本，增加收益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增强竞争力：企业管理有助于增强企业竞争力，提高市场份额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促进可持续发展：企业管理有助于促进企业可持续发展，实现长期稳定发展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保障企业稳定</a:t>
            </a:r>
            <a:endParaRPr altLang="en-US" lang="zh-CN"/>
          </a:p>
        </p:txBody>
      </p:sp>
      <p:sp>
        <p:nvSpPr>
          <p:cNvPr id="10492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避免法律风险：遵守法律法规，确保企业合法经营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维护企业声誉：遵守道德规范，提高企业形象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保障员工权益：提供安全、健康的工作环境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促进企业发展：确保企业稳定发展，提高市场竞争力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企业管理的方法</a:t>
            </a:r>
            <a:endParaRPr altLang="en-US" dirty="0" lang="zh-CN"/>
          </a:p>
        </p:txBody>
      </p:sp>
      <p:sp>
        <p:nvSpPr>
          <p:cNvPr id="10493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制定科学的管理制度</a:t>
            </a:r>
            <a:endParaRPr altLang="en-US" lang="zh-CN"/>
          </a:p>
        </p:txBody>
      </p:sp>
      <p:sp>
        <p:nvSpPr>
          <p:cNvPr id="104939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规范工作流程：建立标准化的工作流程，确保工作高效、有序地进行。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明确管理目标：制定具体、可衡量的管理目标，确保员工清楚了解并努力实现。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强化激励机制：通过合理的奖惩机制，激发员工的积极性和创造力。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建立反馈机制：及时收集员工的反馈意见，不断改进和优化管理制度。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建立高效的管理团队</a:t>
            </a:r>
            <a:endParaRPr altLang="en-US" lang="zh-CN"/>
          </a:p>
        </p:txBody>
      </p:sp>
      <p:sp>
        <p:nvSpPr>
          <p:cNvPr id="104944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4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明确团队目标：制定清晰、具体、可衡量的目标，确保团队成员对目标有共同的理解和认同。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合理分工：根据团队成员的特长和优势，合理分配工作任务，确保团队成员能够充分发挥自己的能力。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建立有效的沟通机制：定期召开团队会议，分享工作进展、交流经验教训，提高团队协作效率。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激励与培训：通过奖励机制激励团队成员积极工作，同时提供培训和发展机会，帮助团队成员提升技能和知识水平。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实施有效的管理措施</a:t>
            </a:r>
            <a:endParaRPr altLang="en-US" lang="zh-CN"/>
          </a:p>
        </p:txBody>
      </p:sp>
      <p:sp>
        <p:nvSpPr>
          <p:cNvPr id="10495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制定明确的目标和计划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建立有效的沟通渠道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激励员工积极参与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持续改进和优化管理流程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法律合规的必要性</a:t>
            </a:r>
            <a:endParaRPr altLang="en-US" dirty="0" lang="zh-CN"/>
          </a:p>
        </p:txBody>
      </p:sp>
      <p:sp>
        <p:nvSpPr>
          <p:cNvPr id="10495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遵守法律法规</a:t>
            </a:r>
            <a:endParaRPr altLang="en-US" lang="zh-CN"/>
          </a:p>
        </p:txBody>
      </p:sp>
      <p:sp>
        <p:nvSpPr>
          <p:cNvPr id="10496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遵守法律法规有助于保护企业声誉和形象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遵守法律法规是企业经营的基础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遵守法律法规有助于降低企业风险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遵守法律法规有助于提高企业竞争力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保护企业合法权益</a:t>
            </a:r>
            <a:endParaRPr altLang="en-US" lang="zh-CN"/>
          </a:p>
        </p:txBody>
      </p:sp>
      <p:sp>
        <p:nvSpPr>
          <p:cNvPr id="104970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保障员工权益：遵守劳动法等法律法规，保障员工权益，增强员工归属感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避免法律纠纷：遵守法律法规，避免因违规行为引发的法律纠纷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维护企业声誉：遵守法律，树立企业良好形象，提高企业声誉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促进企业发展：遵守法律法规，为企业发展提供有力保障，促进企业可持续发展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避免法律风险</a:t>
            </a:r>
            <a:endParaRPr altLang="en-US" lang="zh-CN"/>
          </a:p>
        </p:txBody>
      </p:sp>
      <p:sp>
        <p:nvSpPr>
          <p:cNvPr id="104977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遵守法律法规：确保企业合法经营，避免因违反法律法规而导致法律纠纷和经济损失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保护企业声誉：遵守法律法规有助于维护企业声誉，提高企业形象和品牌价值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保障员工权益：遵守劳动法等相关法律法规，保障员工权益，增强员工归属感和忠诚度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避免经济损失：遵守税法等相关法律法规，避免因违规行为而导致经济损失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法律合规的实践</a:t>
            </a:r>
            <a:endParaRPr altLang="en-US" dirty="0" lang="zh-CN"/>
          </a:p>
        </p:txBody>
      </p:sp>
      <p:sp>
        <p:nvSpPr>
          <p:cNvPr id="1049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建立法律合规体系</a:t>
            </a:r>
            <a:endParaRPr altLang="en-US" lang="zh-CN"/>
          </a:p>
        </p:txBody>
      </p:sp>
      <p:sp>
        <p:nvSpPr>
          <p:cNvPr id="10499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明确合规目标：制定明确的合规目标，确保企业行为符合法律法规和道德规范。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制定合规政策：制定详细的合规政策，明确合规要求和违规行为的后果。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建立合规机构：设立专门的合规机构，负责监督和执行合规政策，确保企业行为的合规性。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加强员工培训：加强员工合规意识培训，提高员工对合规政策的理解和执行能力。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制定法律合规制度</a:t>
            </a:r>
            <a:endParaRPr altLang="en-US" lang="zh-CN"/>
          </a:p>
        </p:txBody>
      </p:sp>
      <p:sp>
        <p:nvSpPr>
          <p:cNvPr id="104995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6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明确合规目标：制定明确的合规目标，确保企业行为符合法律法规和道德规范。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建立合规机构：设立专门的合规机构，负责监督和管理企业的合规事务。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制定合规流程：建立完善的合规流程，包括合规风险的识别、评估、监控和报告等环节。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加强员工培训：加强员工合规培训，提高员工的合规意识和能力。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加强法律合规培训</a:t>
            </a:r>
            <a:endParaRPr altLang="en-US" lang="zh-CN"/>
          </a:p>
        </p:txBody>
      </p:sp>
      <p:sp>
        <p:nvSpPr>
          <p:cNvPr id="10500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1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培训内容：法律法规、合规制度、案例分析等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2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培训对象：企业管理人员、员工等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3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培训方式：线上培训、线下培训、专题讲座等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3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3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培训效果评估：考试、问卷调查等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企业管理与法律合规的关系</a:t>
            </a:r>
            <a:endParaRPr altLang="en-US" dirty="0" lang="zh-CN"/>
          </a:p>
        </p:txBody>
      </p:sp>
      <p:sp>
        <p:nvSpPr>
          <p:cNvPr id="10500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企业管理需要法律合规的支持</a:t>
            </a:r>
            <a:endParaRPr altLang="en-US" lang="zh-CN"/>
          </a:p>
        </p:txBody>
      </p:sp>
      <p:sp>
        <p:nvSpPr>
          <p:cNvPr id="105016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法律合规是企业管理的基石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法律合规保障企业稳健发展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法律合规提升企业管理效率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法律合规助力企业创新发展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法律合规能够促进企业管理水平的提升</a:t>
            </a:r>
            <a:endParaRPr altLang="en-US" lang="zh-CN"/>
          </a:p>
        </p:txBody>
      </p:sp>
      <p:sp>
        <p:nvSpPr>
          <p:cNvPr id="10502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法律合规能够增强企业的风险防范能力，减少企业因违规行为而产生的损失。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法律合规能够提升企业的形象和信誉，增强企业的市场竞争力。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法律合规是企业管理的基石，能够保障企业的稳定运营和持续发展。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法律合规能够规范企业管理行为，提高企业的管理水平和效率。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企业管理与法律合规相互促进，共同发展</a:t>
            </a:r>
            <a:endParaRPr altLang="en-US" lang="zh-CN"/>
          </a:p>
        </p:txBody>
      </p:sp>
      <p:sp>
        <p:nvSpPr>
          <p:cNvPr id="105027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未来企业管理与法律合规的发展趋势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8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企业管理对法律合规的推动作用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法律合规对企业管理的保障作用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9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企业管理与法律合规的紧密联系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未来发展趋势</a:t>
            </a:r>
            <a:endParaRPr altLang="en-US" dirty="0" lang="zh-CN"/>
          </a:p>
        </p:txBody>
      </p:sp>
      <p:sp>
        <p:nvSpPr>
          <p:cNvPr id="10503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企业管理将更加注重法律合规</a:t>
            </a:r>
            <a:endParaRPr altLang="en-US" lang="zh-CN"/>
          </a:p>
        </p:txBody>
      </p:sp>
      <p:sp>
        <p:nvSpPr>
          <p:cNvPr id="105042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企业管理与法律合规的关系将更加紧密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3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法律合规将成为企业管理的核心要素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4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未来企业管理将更加注重法律合规的实践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4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法律合规将成为企业可持续发展的重要保障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法律合规将更加深入到企业管理中</a:t>
            </a:r>
            <a:endParaRPr altLang="en-US" lang="zh-CN"/>
          </a:p>
        </p:txBody>
      </p:sp>
      <p:sp>
        <p:nvSpPr>
          <p:cNvPr id="1050488" name="Freeform 27"/>
          <p:cNvSpPr/>
          <p:nvPr>
            <p:custDataLst>
              <p:tags r:id="rId1"/>
            </p:custDataLst>
          </p:nvPr>
        </p:nvSpPr>
        <p:spPr bwMode="auto">
          <a:xfrm>
            <a:off x="838200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490" name="矩形: 圆角 32"/>
          <p:cNvSpPr/>
          <p:nvPr>
            <p:custDataLst>
              <p:tags r:id="rId2"/>
            </p:custDataLst>
          </p:nvPr>
        </p:nvSpPr>
        <p:spPr>
          <a:xfrm flipH="1">
            <a:off x="962839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92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838200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494" name="正文"/>
          <p:cNvSpPr txBox="1"/>
          <p:nvPr>
            <p:custDataLst>
              <p:tags r:id="rId4"/>
            </p:custDataLst>
          </p:nvPr>
        </p:nvSpPr>
        <p:spPr>
          <a:xfrm>
            <a:off x="1092440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法律法规不断完善：随着社会的发展，企业管理的法律法规将不断完善，为企业管理提供更加明确的指导和规范。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96" name="标题"/>
          <p:cNvSpPr txBox="1"/>
          <p:nvPr>
            <p:custDataLst>
              <p:tags r:id="rId5"/>
            </p:custDataLst>
          </p:nvPr>
        </p:nvSpPr>
        <p:spPr>
          <a:xfrm>
            <a:off x="905170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98" name="Freeform 27"/>
          <p:cNvSpPr/>
          <p:nvPr>
            <p:custDataLst>
              <p:tags r:id="rId6"/>
            </p:custDataLst>
          </p:nvPr>
        </p:nvSpPr>
        <p:spPr bwMode="auto">
          <a:xfrm>
            <a:off x="3585228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500" name="矩形: 圆角 38"/>
          <p:cNvSpPr/>
          <p:nvPr>
            <p:custDataLst>
              <p:tags r:id="rId7"/>
            </p:custDataLst>
          </p:nvPr>
        </p:nvSpPr>
        <p:spPr>
          <a:xfrm flipH="1">
            <a:off x="3709868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02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85228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504" name="正文"/>
          <p:cNvSpPr txBox="1"/>
          <p:nvPr>
            <p:custDataLst>
              <p:tags r:id="rId9"/>
            </p:custDataLst>
          </p:nvPr>
        </p:nvSpPr>
        <p:spPr>
          <a:xfrm>
            <a:off x="3839468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企业合规意识提高：随着企业竞争的加剧，企业合规意识将不断提高，越来越多的企业将注重合规管理，以避免法律风险。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06" name="标题"/>
          <p:cNvSpPr txBox="1"/>
          <p:nvPr>
            <p:custDataLst>
              <p:tags r:id="rId10"/>
            </p:custDataLst>
          </p:nvPr>
        </p:nvSpPr>
        <p:spPr>
          <a:xfrm>
            <a:off x="3652199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08" name="Freeform 27"/>
          <p:cNvSpPr/>
          <p:nvPr>
            <p:custDataLst>
              <p:tags r:id="rId11"/>
            </p:custDataLst>
          </p:nvPr>
        </p:nvSpPr>
        <p:spPr bwMode="auto">
          <a:xfrm>
            <a:off x="6332257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510" name="矩形: 圆角 68"/>
          <p:cNvSpPr/>
          <p:nvPr>
            <p:custDataLst>
              <p:tags r:id="rId12"/>
            </p:custDataLst>
          </p:nvPr>
        </p:nvSpPr>
        <p:spPr>
          <a:xfrm flipH="1">
            <a:off x="6456896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12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2257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514" name="正文"/>
          <p:cNvSpPr txBox="1"/>
          <p:nvPr>
            <p:custDataLst>
              <p:tags r:id="rId14"/>
            </p:custDataLst>
          </p:nvPr>
        </p:nvSpPr>
        <p:spPr>
          <a:xfrm>
            <a:off x="6586496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信息化技术应用：随着信息化技术的发展，企业管理将更加便捷和高效，法律合规也将更加深入到企业管理中，实现企业管理的全面升级。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16" name="标题"/>
          <p:cNvSpPr txBox="1"/>
          <p:nvPr>
            <p:custDataLst>
              <p:tags r:id="rId15"/>
            </p:custDataLst>
          </p:nvPr>
        </p:nvSpPr>
        <p:spPr>
          <a:xfrm>
            <a:off x="6399227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18" name="Freeform 27"/>
          <p:cNvSpPr/>
          <p:nvPr>
            <p:custDataLst>
              <p:tags r:id="rId16"/>
            </p:custDataLst>
          </p:nvPr>
        </p:nvSpPr>
        <p:spPr bwMode="auto">
          <a:xfrm>
            <a:off x="9079285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520" name="矩形: 圆角 74"/>
          <p:cNvSpPr/>
          <p:nvPr>
            <p:custDataLst>
              <p:tags r:id="rId17"/>
            </p:custDataLst>
          </p:nvPr>
        </p:nvSpPr>
        <p:spPr>
          <a:xfrm flipH="1">
            <a:off x="9204545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22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079285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524" name="正文"/>
          <p:cNvSpPr txBox="1"/>
          <p:nvPr>
            <p:custDataLst>
              <p:tags r:id="rId19"/>
            </p:custDataLst>
          </p:nvPr>
        </p:nvSpPr>
        <p:spPr>
          <a:xfrm>
            <a:off x="9333525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国际化趋势加强：随着全球化的加速，企业管理的国际化趋势将不断加强，法律合规也将更加深入到企业管理中，为企业在全球范围内的运营提供保障。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26" name="标题"/>
          <p:cNvSpPr txBox="1"/>
          <p:nvPr>
            <p:custDataLst>
              <p:tags r:id="rId20"/>
            </p:custDataLst>
          </p:nvPr>
        </p:nvSpPr>
        <p:spPr>
          <a:xfrm>
            <a:off x="9146876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250"/>
          </a:bodyPr>
          <a:p>
            <a:r>
              <a:rPr altLang="en-US" lang="zh-CN"/>
              <a:t>企业管理与法律合规将更加紧密结合，共同推动企业的发展。</a:t>
            </a:r>
            <a:endParaRPr altLang="en-US" lang="zh-CN"/>
          </a:p>
        </p:txBody>
      </p:sp>
      <p:sp>
        <p:nvSpPr>
          <p:cNvPr id="105056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内容1：企业管理与法律合规将更加紧密结合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内容2：共同推动企业的发展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内容3：未来发展趋势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内容4：企业管理与法律合规的重要性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60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8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1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4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27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1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50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2023-12-19T22:42:14Z</dcterms:created>
  <dcterms:modified xsi:type="dcterms:W3CDTF">2023-12-19T22:42:14Z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533483b8498a4e43b118e0fe40f2f1ef_21</vt:lpwstr>
  </property>
</Properties>
</file>