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5879" r:id="rId1"/>
    <p:sldMasterId id="2147495916" r:id="rId2"/>
  </p:sldMasterIdLst>
  <p:notesMasterIdLst>
    <p:notesMasterId r:id="rId3"/>
  </p:notesMasterIdLst>
  <p:sldIdLst>
    <p:sldId id="5951" r:id="rId4"/>
    <p:sldId id="5955" r:id="rId5"/>
    <p:sldId id="5958" r:id="rId6"/>
    <p:sldId id="5961" r:id="rId7"/>
    <p:sldId id="5964" r:id="rId8"/>
    <p:sldId id="5967" r:id="rId9"/>
    <p:sldId id="5970" r:id="rId10"/>
    <p:sldId id="5973" r:id="rId11"/>
    <p:sldId id="5976" r:id="rId12"/>
    <p:sldId id="5979" r:id="rId13"/>
    <p:sldId id="5982" r:id="rId14"/>
    <p:sldId id="5985" r:id="rId15"/>
    <p:sldId id="5988" r:id="rId16"/>
    <p:sldId id="5991" r:id="rId17"/>
    <p:sldId id="5994" r:id="rId18"/>
    <p:sldId id="5997" r:id="rId19"/>
    <p:sldId id="6000" r:id="rId20"/>
    <p:sldId id="6003" r:id="rId21"/>
    <p:sldId id="6006" r:id="rId22"/>
    <p:sldId id="6009" r:id="rId23"/>
    <p:sldId id="6012" r:id="rId24"/>
    <p:sldId id="6015" r:id="rId25"/>
    <p:sldId id="6018" r:id="rId26"/>
    <p:sldId id="6021" r:id="rId27"/>
    <p:sldId id="6024" r:id="rId28"/>
    <p:sldId id="6027" r:id="rId29"/>
    <p:sldId id="6030" r:id="rId30"/>
    <p:sldId id="6033"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8" name="幻灯片图像占位符 1"/>
          <p:cNvSpPr>
            <a:spLocks noChangeAspect="1" noRot="1" noGrp="1"/>
          </p:cNvSpPr>
          <p:nvPr>
            <p:ph type="sldImg" idx="2"/>
          </p:nvPr>
        </p:nvSpPr>
        <p:spPr/>
      </p:sp>
      <p:sp>
        <p:nvSpPr>
          <p:cNvPr id="104868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image" Target="../media/image1.png"/><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tags" Target="../tags/tag21.xml"/><Relationship Id="rId3" Type="http://schemas.openxmlformats.org/officeDocument/2006/relationships/tags" Target="../tags/tag22.xml"/><Relationship Id="rId4" Type="http://schemas.openxmlformats.org/officeDocument/2006/relationships/tags" Target="../tags/tag23.xml"/><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image" Target="../media/image2.png"/><Relationship Id="rId8" Type="http://schemas.openxmlformats.org/officeDocument/2006/relationships/tags" Target="../tags/tag26.xml"/><Relationship Id="rId9" Type="http://schemas.openxmlformats.org/officeDocument/2006/relationships/tags" Target="../tags/tag27.xml"/><Relationship Id="rId10" Type="http://schemas.openxmlformats.org/officeDocument/2006/relationships/tags" Target="../tags/tag28.xml"/><Relationship Id="rId11" Type="http://schemas.openxmlformats.org/officeDocument/2006/relationships/tags" Target="../tags/tag29.xml"/><Relationship Id="rId12" Type="http://schemas.openxmlformats.org/officeDocument/2006/relationships/tags" Target="../tags/tag30.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image" Target="../media/image2.png"/><Relationship Id="rId9" Type="http://schemas.openxmlformats.org/officeDocument/2006/relationships/tags" Target="../tags/tag38.xml"/><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tags" Target="../tags/tag52.xml"/><Relationship Id="rId6" Type="http://schemas.openxmlformats.org/officeDocument/2006/relationships/tags" Target="../tags/tag53.xml"/><Relationship Id="rId7" Type="http://schemas.openxmlformats.org/officeDocument/2006/relationships/tags" Target="../tags/tag54.xml"/><Relationship Id="rId8" Type="http://schemas.openxmlformats.org/officeDocument/2006/relationships/tags" Target="../tags/tag55.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tags" Target="../tags/tag61.xml"/><Relationship Id="rId3" Type="http://schemas.openxmlformats.org/officeDocument/2006/relationships/tags" Target="../tags/tag62.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tags" Target="../tags/tag69.xml"/><Relationship Id="rId4" Type="http://schemas.openxmlformats.org/officeDocument/2006/relationships/tags" Target="../tags/tag70.xml"/><Relationship Id="rId5" Type="http://schemas.openxmlformats.org/officeDocument/2006/relationships/tags" Target="../tags/tag71.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image" Target="../media/image1.png"/><Relationship Id="rId7" Type="http://schemas.openxmlformats.org/officeDocument/2006/relationships/tags" Target="../tags/tag77.xml"/><Relationship Id="rId8" Type="http://schemas.openxmlformats.org/officeDocument/2006/relationships/tags" Target="../tags/tag78.xml"/><Relationship Id="rId9" Type="http://schemas.openxmlformats.org/officeDocument/2006/relationships/tags" Target="../tags/tag79.xml"/><Relationship Id="rId10" Type="http://schemas.openxmlformats.org/officeDocument/2006/relationships/tags" Target="../tags/tag80.xml"/><Relationship Id="rId11" Type="http://schemas.openxmlformats.org/officeDocument/2006/relationships/tags" Target="../tags/tag81.xml"/><Relationship Id="rId12" Type="http://schemas.openxmlformats.org/officeDocument/2006/relationships/tags" Target="../tags/tag82.xml"/><Relationship Id="rId13" Type="http://schemas.openxmlformats.org/officeDocument/2006/relationships/tags" Target="../tags/tag83.xml"/><Relationship Id="rId14" Type="http://schemas.openxmlformats.org/officeDocument/2006/relationships/tags" Target="../tags/tag84.xml"/><Relationship Id="rId15" Type="http://schemas.openxmlformats.org/officeDocument/2006/relationships/tags" Target="../tags/tag85.xml"/><Relationship Id="rId16" Type="http://schemas.openxmlformats.org/officeDocument/2006/relationships/tags" Target="../tags/tag86.xml"/><Relationship Id="rId17" Type="http://schemas.openxmlformats.org/officeDocument/2006/relationships/tags" Target="../tags/tag87.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8"/>
          <p:cNvCxnSpPr>
            <a:cxnSpLocks/>
          </p:cNvCxnSpPr>
          <p:nvPr userDrawn="1">
            <p:custDataLst>
              <p:tags r:id="rId2"/>
            </p:custDataLst>
          </p:nvPr>
        </p:nvCxnSpPr>
        <p:spPr>
          <a:xfrm>
            <a:off x="2376170"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678" name="任意多边形: 形状 26"/>
          <p:cNvSpPr/>
          <p:nvPr userDrawn="1">
            <p:custDataLst>
              <p:tags r:id="rId3"/>
            </p:custDataLst>
          </p:nvPr>
        </p:nvSpPr>
        <p:spPr>
          <a:xfrm>
            <a:off x="32956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80" name="任意多边形: 形状 13"/>
          <p:cNvSpPr/>
          <p:nvPr userDrawn="1">
            <p:custDataLst>
              <p:tags r:id="rId4"/>
            </p:custDataLst>
          </p:nvPr>
        </p:nvSpPr>
        <p:spPr>
          <a:xfrm>
            <a:off x="-571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8682" name="标题 1"/>
          <p:cNvSpPr>
            <a:spLocks noGrp="1"/>
          </p:cNvSpPr>
          <p:nvPr>
            <p:ph type="ctrTitle" hasCustomPrompt="1"/>
            <p:custDataLst>
              <p:tags r:id="rId5"/>
            </p:custDataLst>
          </p:nvPr>
        </p:nvSpPr>
        <p:spPr>
          <a:xfrm>
            <a:off x="5189220" y="1579880"/>
            <a:ext cx="6164580" cy="2418080"/>
          </a:xfrm>
        </p:spPr>
        <p:txBody>
          <a:bodyPr anchor="b">
            <a:noAutofit/>
          </a:bodyPr>
          <a:lstStyle>
            <a:lvl1pPr algn="r">
              <a:lnSpc>
                <a:spcPct val="100000"/>
              </a:lnSpc>
              <a:defRPr sz="7200"/>
            </a:lvl1pPr>
          </a:lstStyle>
          <a:p>
            <a:r>
              <a:rPr altLang="en-US" dirty="0" lang="zh-CN"/>
              <a:t>单击此处</a:t>
            </a:r>
            <a:br>
              <a:rPr altLang="en-US" dirty="0" lang="zh-CN"/>
            </a:br>
            <a:r>
              <a:rPr altLang="en-US" dirty="0" lang="zh-CN"/>
              <a:t>添加文档标题</a:t>
            </a:r>
            <a:endParaRPr altLang="en-US" dirty="0" lang="zh-CN"/>
          </a:p>
        </p:txBody>
      </p:sp>
      <p:sp>
        <p:nvSpPr>
          <p:cNvPr id="1048684" name="副标题 2"/>
          <p:cNvSpPr>
            <a:spLocks noGrp="1"/>
          </p:cNvSpPr>
          <p:nvPr>
            <p:ph type="subTitle" idx="1" hasCustomPrompt="1"/>
            <p:custDataLst>
              <p:tags r:id="rId6"/>
            </p:custDataLst>
          </p:nvPr>
        </p:nvSpPr>
        <p:spPr>
          <a:xfrm>
            <a:off x="6083935" y="4084955"/>
            <a:ext cx="5269865" cy="634365"/>
          </a:xfrm>
        </p:spPr>
        <p:txBody>
          <a:bodyPr bIns="0" lIns="0" rIns="0" rtlCol="0" tIns="0" vert="horz">
            <a:normAutofit/>
          </a:bodyPr>
          <a:lstStyle>
            <a:lvl1pPr algn="r"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sym typeface="+mn-ea"/>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单击此处添加文档副标题</a:t>
            </a:r>
            <a:endParaRPr>
              <a:sym typeface="+mn-ea"/>
            </a:endParaRPr>
          </a:p>
        </p:txBody>
      </p:sp>
      <p:sp>
        <p:nvSpPr>
          <p:cNvPr id="1048686" name="文本占位符 9"/>
          <p:cNvSpPr>
            <a:spLocks noGrp="1"/>
          </p:cNvSpPr>
          <p:nvPr>
            <p:ph type="body" sz="quarter" idx="13" hasCustomPrompt="1"/>
            <p:custDataLst>
              <p:tags r:id="rId7"/>
            </p:custDataLst>
          </p:nvPr>
        </p:nvSpPr>
        <p:spPr>
          <a:xfrm>
            <a:off x="8614409" y="504000"/>
            <a:ext cx="274319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defRPr>
            </a:lvl1pPr>
          </a:lstStyle>
          <a:p>
            <a:pPr lvl="0"/>
            <a:r>
              <a:rPr>
                <a:sym typeface="+mn-ea"/>
              </a:rPr>
              <a:t>公司名占位符</a:t>
            </a:r>
            <a:endParaRPr>
              <a:sym typeface="+mn-ea"/>
            </a:endParaRPr>
          </a:p>
        </p:txBody>
      </p:sp>
      <p:sp>
        <p:nvSpPr>
          <p:cNvPr id="1048688" name="文本占位符 23"/>
          <p:cNvSpPr txBox="1">
            <a:spLocks noGrp="1"/>
          </p:cNvSpPr>
          <p:nvPr>
            <p:ph type="body" sz="quarter" idx="17" hasCustomPrompt="1"/>
            <p:custDataLst>
              <p:tags r:id="rId8"/>
            </p:custDataLst>
          </p:nvPr>
        </p:nvSpPr>
        <p:spPr>
          <a:xfrm>
            <a:off x="8614410" y="5061400"/>
            <a:ext cx="2743200" cy="504000"/>
          </a:xfrm>
          <a:prstGeom prst="roundRect">
            <a:avLst>
              <a:gd name="adj" fmla="val 50000"/>
            </a:avLst>
          </a:prstGeom>
          <a:gradFill flip="none" rotWithShape="1">
            <a:gsLst>
              <a:gs pos="0">
                <a:schemeClr val="accent1"/>
              </a:gs>
              <a:gs pos="100000">
                <a:schemeClr val="accent4"/>
              </a:gs>
            </a:gsLst>
            <a:lin ang="0" scaled="1"/>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anchor="ctr" anchorCtr="0" bIns="0" compatLnSpc="1" fromWordArt="0" horzOverflow="overflow" lIns="0" numCol="1" rIns="0" rtlCol="0" spcCol="0" tIns="0" vert="horz" vertOverflow="overflow" wrap="square">
            <a:noAutofit/>
          </a:bodyPr>
          <a:lstStyle>
            <a:defPPr>
              <a:defRPr lang="zh-CN"/>
            </a:defPPr>
            <a:lvl1pPr algn="ctr" defTabSz="914400" eaLnBrk="1" fontAlgn="auto" hangingPunct="1" indent="-228600" latinLnBrk="0" lvl="0" marL="0" marR="0" rtl="0">
              <a:lnSpc>
                <a:spcPct val="100000"/>
              </a:lnSpc>
              <a:spcBef>
                <a:spcPts val="1000"/>
              </a:spcBef>
              <a:buClrTx/>
              <a:buSzTx/>
              <a:buFontTx/>
              <a:buNone/>
              <a:defRPr altLang="en-US" baseline="0" b="1" cap="none" dirty="0" sz="1400" i="0" kern="1200" kumimoji="0" lang="zh-CN" noProof="1" normalizeH="0" spc="0" strike="noStrike" u="none">
                <a:solidFill>
                  <a:srgbClr val="0C1813"/>
                </a:solidFill>
                <a:latin typeface="+mn-lt"/>
                <a:ea typeface="+mn-ea"/>
                <a:cs typeface="+mn-cs"/>
                <a:sym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r>
              <a:rPr>
                <a:sym typeface="+mn-ea"/>
              </a:rPr>
              <a:t>署名占位符</a:t>
            </a:r>
            <a:endParaRPr>
              <a:sym typeface="+mn-ea"/>
            </a:endParaRPr>
          </a:p>
        </p:txBody>
      </p:sp>
      <p:cxnSp>
        <p:nvCxnSpPr>
          <p:cNvPr id="3145735" name="直接连接符 33"/>
          <p:cNvCxnSpPr>
            <a:cxnSpLocks/>
          </p:cNvCxnSpPr>
          <p:nvPr userDrawn="1">
            <p:custDataLst>
              <p:tags r:id="rId9"/>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7" name="直接连接符 8"/>
          <p:cNvCxnSpPr>
            <a:cxnSpLocks/>
          </p:cNvCxnSpPr>
          <p:nvPr userDrawn="1">
            <p:custDataLst>
              <p:tags r:id="rId10"/>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2097153" name="图片 22"/>
          <p:cNvPicPr>
            <a:picLocks noChangeAspect="1"/>
          </p:cNvPicPr>
          <p:nvPr userDrawn="1">
            <p:custDataLst>
              <p:tags r:id="rId11"/>
            </p:custDataLst>
          </p:nvPr>
        </p:nvPicPr>
        <p:blipFill rotWithShape="1">
          <a:blip xmlns:r="http://schemas.openxmlformats.org/officeDocument/2006/relationships" r:embed="rId12"/>
          <a:srcRect l="21480" b="29853"/>
          <a:stretch>
            <a:fillRect/>
          </a:stretch>
        </p:blipFill>
        <p:spPr>
          <a:xfrm>
            <a:off x="0" y="1076333"/>
            <a:ext cx="6471739" cy="5781667"/>
          </a:xfrm>
          <a:prstGeom prst="rect"/>
        </p:spPr>
      </p:pic>
      <p:sp>
        <p:nvSpPr>
          <p:cNvPr id="1048690" name="矩形 10"/>
          <p:cNvSpPr/>
          <p:nvPr userDrawn="1">
            <p:custDataLst>
              <p:tags r:id="rId13"/>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692" name="矩形 24"/>
          <p:cNvSpPr/>
          <p:nvPr userDrawn="1">
            <p:custDataLst>
              <p:tags r:id="rId14"/>
            </p:custDataLst>
          </p:nvPr>
        </p:nvSpPr>
        <p:spPr>
          <a:xfrm>
            <a:off x="0" y="5895975"/>
            <a:ext cx="12192000" cy="9620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4" name="文本占位符 13"/>
          <p:cNvSpPr>
            <a:spLocks noGrp="1"/>
          </p:cNvSpPr>
          <p:nvPr>
            <p:ph type="body" sz="quarter" idx="14" hasCustomPrompt="1"/>
            <p:custDataLst>
              <p:tags r:id="rId15"/>
            </p:custDataLst>
          </p:nvPr>
        </p:nvSpPr>
        <p:spPr>
          <a:xfrm>
            <a:off x="835025" y="6220460"/>
            <a:ext cx="2879725" cy="313055"/>
          </a:xfrm>
        </p:spPr>
        <p:txBody>
          <a:bodyPr anchor="ctr" bIns="0" lIns="0" rIns="0" rtlCol="0" tIns="0" vert="horz">
            <a:normAutofit/>
          </a:bodyPr>
          <a:lstStyle>
            <a:lvl1pPr algn="l" defTabSz="914400" eaLnBrk="1" fontAlgn="auto" hangingPunct="1" latinLnBrk="0" marL="0" marR="0" rtl="0">
              <a:lnSpc>
                <a:spcPct val="100000"/>
              </a:lnSpc>
              <a:spcBef>
                <a:spcPts val="1000"/>
              </a:spcBef>
              <a:buClrTx/>
              <a:buSzTx/>
              <a:buFont typeface="Arial" panose="02080604020202020204" pitchFamily="34" charset="0"/>
              <a:buNone/>
              <a:defRPr altLang="zh-CN" baseline="0" b="0" cap="none" sz="1800" i="0" kern="1200" kumimoji="0" lang="en-US" noProof="1" normalizeH="0" spc="0" strike="noStrike" u="none">
                <a:solidFill>
                  <a:schemeClr val="tx1">
                    <a:lumMod val="65000"/>
                  </a:schemeClr>
                </a:solidFill>
                <a:latin typeface="+mn-lt"/>
                <a:ea typeface="+mn-ea"/>
                <a:cs typeface="+mn-cs"/>
              </a:defRPr>
            </a:lvl1pPr>
          </a:lstStyle>
          <a:p>
            <a:pPr lvl="0"/>
            <a:r>
              <a:rPr>
                <a:sym typeface="+mn-ea"/>
              </a:rPr>
              <a:t>日期时间占位符</a:t>
            </a:r>
            <a:endParaRPr>
              <a:sym typeface="+mn-ea"/>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2" name="页脚占位符 4"/>
          <p:cNvSpPr>
            <a:spLocks noGrp="1"/>
          </p:cNvSpPr>
          <p:nvPr>
            <p:ph type="ftr" sz="quarter" idx="11"/>
            <p:custDataLst>
              <p:tags r:id="rId4"/>
            </p:custDataLst>
          </p:nvPr>
        </p:nvSpPr>
        <p:spPr/>
        <p:txBody>
          <a:bodyPr/>
          <a:p>
            <a:endParaRPr altLang="en-US" lang="zh-CN"/>
          </a:p>
        </p:txBody>
      </p:sp>
      <p:sp>
        <p:nvSpPr>
          <p:cNvPr id="104870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8" name="任意多边形: 形状 62"/>
          <p:cNvSpPr/>
          <p:nvPr userDrawn="1">
            <p:custDataLst>
              <p:tags r:id="rId2"/>
            </p:custDataLst>
          </p:nvPr>
        </p:nvSpPr>
        <p:spPr>
          <a:xfrm>
            <a:off x="0" y="3799927"/>
            <a:ext cx="3713440" cy="3058073"/>
          </a:xfrm>
          <a:custGeom>
            <a:avLst/>
            <a:gdLst>
              <a:gd name="connsiteX0" fmla="*/ 1219440 w 3713440"/>
              <a:gd name="connsiteY0" fmla="*/ 0 h 3058073"/>
              <a:gd name="connsiteX1" fmla="*/ 3713440 w 3713440"/>
              <a:gd name="connsiteY1" fmla="*/ 3058073 h 3058073"/>
              <a:gd name="connsiteX2" fmla="*/ 0 w 3713440"/>
              <a:gd name="connsiteY2" fmla="*/ 3058073 h 3058073"/>
              <a:gd name="connsiteX3" fmla="*/ 0 w 3713440"/>
              <a:gd name="connsiteY3" fmla="*/ 1157584 h 3058073"/>
              <a:gd name="connsiteX4" fmla="*/ 581316 w 3713440"/>
              <a:gd name="connsiteY4" fmla="*/ 600693 h 3058073"/>
              <a:gd name="connsiteX5" fmla="*/ 1219440 w 3713440"/>
              <a:gd name="connsiteY5" fmla="*/ 0 h 3058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3440" h="3058073">
                <a:moveTo>
                  <a:pt x="1219440" y="0"/>
                </a:moveTo>
                <a:lnTo>
                  <a:pt x="3713440" y="3058073"/>
                </a:lnTo>
                <a:lnTo>
                  <a:pt x="0" y="3058073"/>
                </a:lnTo>
                <a:lnTo>
                  <a:pt x="0" y="1157584"/>
                </a:lnTo>
                <a:lnTo>
                  <a:pt x="581316" y="600693"/>
                </a:lnTo>
                <a:cubicBezTo>
                  <a:pt x="794024" y="398102"/>
                  <a:pt x="1006732" y="197281"/>
                  <a:pt x="1219440"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10" name="任意多边形: 形状 56"/>
          <p:cNvSpPr/>
          <p:nvPr userDrawn="1">
            <p:custDataLst>
              <p:tags r:id="rId3"/>
            </p:custDataLst>
          </p:nvPr>
        </p:nvSpPr>
        <p:spPr>
          <a:xfrm>
            <a:off x="-1" y="2324472"/>
            <a:ext cx="1637930" cy="2005807"/>
          </a:xfrm>
          <a:custGeom>
            <a:avLst/>
            <a:gdLst>
              <a:gd name="connsiteX0" fmla="*/ 0 w 2700670"/>
              <a:gd name="connsiteY0" fmla="*/ 0 h 2434856"/>
              <a:gd name="connsiteX1" fmla="*/ 1988289 w 2700670"/>
              <a:gd name="connsiteY1" fmla="*/ 2434856 h 2434856"/>
              <a:gd name="connsiteX2" fmla="*/ 2700670 w 2700670"/>
              <a:gd name="connsiteY2" fmla="*/ 1754373 h 2434856"/>
              <a:gd name="connsiteX0-1" fmla="*/ 0 w 1988289"/>
              <a:gd name="connsiteY0-2" fmla="*/ 0 h 2434856"/>
              <a:gd name="connsiteX1-3" fmla="*/ 1988289 w 1988289"/>
              <a:gd name="connsiteY1-4" fmla="*/ 2434856 h 2434856"/>
            </a:gdLst>
            <a:ahLst/>
            <a:cxnLst>
              <a:cxn ang="0">
                <a:pos x="connsiteX0-1" y="connsiteY0-2"/>
              </a:cxn>
              <a:cxn ang="0">
                <a:pos x="connsiteX1-3" y="connsiteY1-4"/>
              </a:cxn>
            </a:cxnLst>
            <a:rect l="l" t="t" r="r" b="b"/>
            <a:pathLst>
              <a:path w="1988289" h="2434856">
                <a:moveTo>
                  <a:pt x="0" y="0"/>
                </a:moveTo>
                <a:lnTo>
                  <a:pt x="1988289" y="2434856"/>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12" name="标题 1"/>
          <p:cNvSpPr>
            <a:spLocks noGrp="1"/>
          </p:cNvSpPr>
          <p:nvPr>
            <p:ph type="title" hasCustomPrompt="1"/>
            <p:custDataLst>
              <p:tags r:id="rId4"/>
            </p:custDataLst>
          </p:nvPr>
        </p:nvSpPr>
        <p:spPr>
          <a:xfrm>
            <a:off x="1866900" y="1542415"/>
            <a:ext cx="1875790" cy="1081405"/>
          </a:xfrm>
        </p:spPr>
        <p:txBody>
          <a:bodyPr anchor="b">
            <a:normAutofit/>
          </a:bodyPr>
          <a:lstStyle>
            <a:lvl1pPr algn="ctr">
              <a:defRPr sz="6000"/>
            </a:lvl1pPr>
          </a:lstStyle>
          <a:p>
            <a:r>
              <a:rPr altLang="en-US" dirty="0" lang="zh-CN"/>
              <a:t>标题</a:t>
            </a:r>
            <a:endParaRPr altLang="en-US" dirty="0" lang="zh-CN"/>
          </a:p>
        </p:txBody>
      </p:sp>
      <p:sp>
        <p:nvSpPr>
          <p:cNvPr id="1048714" name="文本占位符 2"/>
          <p:cNvSpPr>
            <a:spLocks noGrp="1"/>
          </p:cNvSpPr>
          <p:nvPr>
            <p:ph type="body" idx="1" hasCustomPrompt="1"/>
            <p:custDataLst>
              <p:tags r:id="rId5"/>
            </p:custDataLst>
          </p:nvPr>
        </p:nvSpPr>
        <p:spPr>
          <a:xfrm>
            <a:off x="1866900" y="2626360"/>
            <a:ext cx="1875790" cy="504190"/>
          </a:xfrm>
        </p:spPr>
        <p:txBody>
          <a:bodyPr anchor="t"/>
          <a:lstStyle>
            <a:lvl1pPr algn="ct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pic>
        <p:nvPicPr>
          <p:cNvPr id="2097155" name="图片 49"/>
          <p:cNvPicPr>
            <a:picLocks noChangeAspect="1"/>
          </p:cNvPicPr>
          <p:nvPr userDrawn="1">
            <p:custDataLst>
              <p:tags r:id="rId6"/>
            </p:custDataLst>
          </p:nvPr>
        </p:nvPicPr>
        <p:blipFill rotWithShape="1">
          <a:blip xmlns:r="http://schemas.openxmlformats.org/officeDocument/2006/relationships" r:embed="rId7"/>
          <a:srcRect r="-426"/>
          <a:stretch>
            <a:fillRect/>
          </a:stretch>
        </p:blipFill>
        <p:spPr>
          <a:xfrm>
            <a:off x="0" y="2130788"/>
            <a:ext cx="4618744" cy="4727212"/>
          </a:xfrm>
          <a:prstGeom prst="rect"/>
        </p:spPr>
      </p:pic>
      <p:sp>
        <p:nvSpPr>
          <p:cNvPr id="1048716" name="日期占位符 6"/>
          <p:cNvSpPr>
            <a:spLocks noGrp="1"/>
          </p:cNvSpPr>
          <p:nvPr>
            <p:ph type="dt" sz="half" idx="10"/>
            <p:custDataLst>
              <p:tags r:id="rId8"/>
            </p:custDataLst>
          </p:nvPr>
        </p:nvSpPr>
        <p:spPr/>
        <p:txBody>
          <a:bodyPr/>
          <a:p>
            <a:fld id="{5592522B-0F24-4480-B9DD-A9474A6880D6}" type="datetimeFigureOut">
              <a:rPr altLang="en-US" lang="zh-CN" smtClean="0"/>
            </a:fld>
            <a:endParaRPr altLang="en-US" lang="zh-CN"/>
          </a:p>
        </p:txBody>
      </p:sp>
      <p:sp>
        <p:nvSpPr>
          <p:cNvPr id="1048718" name="页脚占位符 7"/>
          <p:cNvSpPr>
            <a:spLocks noGrp="1"/>
          </p:cNvSpPr>
          <p:nvPr>
            <p:ph type="ftr" sz="quarter" idx="11"/>
            <p:custDataLst>
              <p:tags r:id="rId9"/>
            </p:custDataLst>
          </p:nvPr>
        </p:nvSpPr>
        <p:spPr/>
        <p:txBody>
          <a:bodyPr/>
          <a:p>
            <a:endParaRPr altLang="en-US" lang="zh-CN"/>
          </a:p>
        </p:txBody>
      </p:sp>
      <p:sp>
        <p:nvSpPr>
          <p:cNvPr id="1048720" name="灯片编号占位符 8"/>
          <p:cNvSpPr>
            <a:spLocks noGrp="1"/>
          </p:cNvSpPr>
          <p:nvPr>
            <p:ph type="sldNum" sz="quarter" idx="12"/>
            <p:custDataLst>
              <p:tags r:id="rId10"/>
            </p:custDataLst>
          </p:nvPr>
        </p:nvSpPr>
        <p:spPr/>
        <p:txBody>
          <a:bodyPr/>
          <a:p>
            <a:fld id="{BE5F26B5-172A-4DC2-B0B7-181CFC56B87C}" type="slidenum">
              <a:rPr altLang="en-US" lang="zh-CN" smtClean="0"/>
            </a:fld>
            <a:endParaRPr altLang="en-US" lang="zh-CN"/>
          </a:p>
        </p:txBody>
      </p:sp>
      <p:sp>
        <p:nvSpPr>
          <p:cNvPr id="1048722" name="任意多边形: 形状 8"/>
          <p:cNvSpPr/>
          <p:nvPr userDrawn="1">
            <p:custDataLst>
              <p:tags r:id="rId11"/>
            </p:custDataLst>
          </p:nvPr>
        </p:nvSpPr>
        <p:spPr>
          <a:xfrm flipH="1" flipV="1">
            <a:off x="11539855" y="0"/>
            <a:ext cx="653415" cy="56388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24" name="任意多边形: 形状 9"/>
          <p:cNvSpPr/>
          <p:nvPr userDrawn="1">
            <p:custDataLst>
              <p:tags r:id="rId12"/>
            </p:custDataLst>
          </p:nvPr>
        </p:nvSpPr>
        <p:spPr>
          <a:xfrm>
            <a:off x="11421110" y="1270"/>
            <a:ext cx="774700" cy="698500"/>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2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8" name="标题 1"/>
          <p:cNvSpPr>
            <a:spLocks noGrp="1"/>
          </p:cNvSpPr>
          <p:nvPr>
            <p:ph type="title" hasCustomPrompt="1"/>
            <p:custDataLst>
              <p:tags r:id="rId2"/>
            </p:custDataLst>
          </p:nvPr>
        </p:nvSpPr>
        <p:spPr>
          <a:xfrm>
            <a:off x="828040" y="2859405"/>
            <a:ext cx="7275195" cy="1151890"/>
          </a:xfrm>
        </p:spPr>
        <p:txBody>
          <a:bodyPr anchor="b"/>
          <a:lstStyle>
            <a:lvl1pPr algn="l">
              <a:defRPr sz="5400"/>
            </a:lvl1pPr>
          </a:lstStyle>
          <a:p>
            <a:r>
              <a:rPr altLang="en-US" dirty="0" lang="zh-CN"/>
              <a:t>单击此处添加章节标题</a:t>
            </a:r>
            <a:endParaRPr altLang="en-US" dirty="0" lang="zh-CN"/>
          </a:p>
        </p:txBody>
      </p:sp>
      <p:sp>
        <p:nvSpPr>
          <p:cNvPr id="1048730" name="文本占位符 2"/>
          <p:cNvSpPr>
            <a:spLocks noGrp="1"/>
          </p:cNvSpPr>
          <p:nvPr>
            <p:ph type="body" idx="1"/>
            <p:custDataLst>
              <p:tags r:id="rId3"/>
            </p:custDataLst>
          </p:nvPr>
        </p:nvSpPr>
        <p:spPr>
          <a:xfrm>
            <a:off x="828040" y="4119480"/>
            <a:ext cx="9144000" cy="936000"/>
          </a:xfrm>
        </p:spPr>
        <p:txBody>
          <a:bodyPr bIns="0" lIns="0" rIns="0" rtlCol="0" tIns="0" vert="horz">
            <a:normAutofit/>
          </a:bodyPr>
          <a:lstStyle>
            <a:lvl1pPr algn="l"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单击此处编辑母版文本样式</a:t>
            </a:r>
            <a:endParaRPr>
              <a:sym typeface="+mn-ea"/>
            </a:endParaRPr>
          </a:p>
        </p:txBody>
      </p:sp>
      <p:sp>
        <p:nvSpPr>
          <p:cNvPr id="1048732" name="文本占位符 7"/>
          <p:cNvSpPr txBox="1">
            <a:spLocks noGrp="1"/>
          </p:cNvSpPr>
          <p:nvPr>
            <p:ph type="body" sz="quarter" idx="13" hasCustomPrompt="1"/>
            <p:custDataLst>
              <p:tags r:id="rId4"/>
            </p:custDataLst>
          </p:nvPr>
        </p:nvSpPr>
        <p:spPr>
          <a:xfrm>
            <a:off x="816610" y="1813560"/>
            <a:ext cx="3092450" cy="1015365"/>
          </a:xfrm>
          <a:noFill/>
        </p:spPr>
        <p:txBody>
          <a:bodyPr anchor="t" bIns="0" lIns="0" rIns="0" rtlCol="0" tIns="0" vert="horz" wrap="square">
            <a:spAutoFit/>
          </a:bodyPr>
          <a:lstStyle>
            <a:lvl1pPr algn="l" defTabSz="914400" eaLnBrk="1" fontAlgn="auto" hangingPunct="1" indent="-228600" latinLnBrk="0" lvl="0" marL="0" marR="0" rtl="0">
              <a:lnSpc>
                <a:spcPct val="100000"/>
              </a:lnSpc>
              <a:spcBef>
                <a:spcPts val="1000"/>
              </a:spcBef>
              <a:buClrTx/>
              <a:buSzTx/>
              <a:buFontTx/>
              <a:buNone/>
              <a:defRPr altLang="zh-CN" baseline="0" b="1" cap="none" dirty="0" sz="6600" i="0" kern="1200" kumimoji="0" lang="en-US" noProof="1" normalizeH="0" spc="0" strike="noStrike" u="none">
                <a:gradFill flip="none" rotWithShape="1">
                  <a:gsLst>
                    <a:gs pos="40000">
                      <a:schemeClr val="accent1"/>
                    </a:gs>
                    <a:gs pos="100000">
                      <a:schemeClr val="accent4"/>
                    </a:gs>
                  </a:gsLst>
                  <a:lin ang="13500000" scaled="1"/>
                </a:gradFill>
                <a:latin typeface="+mj-ea"/>
                <a:ea typeface="+mj-ea"/>
                <a:cs typeface="+mn-cs"/>
                <a:sym typeface="+mn-ea"/>
              </a:defRPr>
            </a:lvl1pPr>
          </a:lstStyle>
          <a:p>
            <a:pPr lvl="0"/>
            <a:r>
              <a:rPr>
                <a:sym typeface="+mn-ea"/>
              </a:rPr>
              <a:t>节编号</a:t>
            </a:r>
            <a:endParaRPr>
              <a:sym typeface="+mn-ea"/>
            </a:endParaRPr>
          </a:p>
        </p:txBody>
      </p:sp>
      <p:cxnSp>
        <p:nvCxnSpPr>
          <p:cNvPr id="3145739" name="直接箭头连接符 41"/>
          <p:cNvCxnSpPr>
            <a:cxnSpLocks/>
          </p:cNvCxnSpPr>
          <p:nvPr userDrawn="1">
            <p:custDataLst>
              <p:tags r:id="rId5"/>
            </p:custDataLst>
          </p:nvPr>
        </p:nvCxnSpPr>
        <p:spPr>
          <a:xfrm>
            <a:off x="4096792" y="2321243"/>
            <a:ext cx="3455670" cy="0"/>
          </a:xfrm>
          <a:prstGeom prst="straightConnector1"/>
          <a:noFill/>
          <a:ln w="25400">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
        <p:nvSpPr>
          <p:cNvPr id="1048734" name="任意多边形: 形状 9"/>
          <p:cNvSpPr/>
          <p:nvPr userDrawn="1">
            <p:custDataLst>
              <p:tags r:id="rId6"/>
            </p:custDataLst>
          </p:nvPr>
        </p:nvSpPr>
        <p:spPr>
          <a:xfrm flipH="1">
            <a:off x="5900420" y="2684145"/>
            <a:ext cx="4340225" cy="4178935"/>
          </a:xfrm>
          <a:custGeom>
            <a:avLst/>
            <a:gdLst>
              <a:gd name="connsiteX0" fmla="*/ 121433 w 3669392"/>
              <a:gd name="connsiteY0" fmla="*/ 0 h 3533321"/>
              <a:gd name="connsiteX1" fmla="*/ 97562 w 3669392"/>
              <a:gd name="connsiteY1" fmla="*/ 18637 h 3533321"/>
              <a:gd name="connsiteX2" fmla="*/ 97562 w 3669392"/>
              <a:gd name="connsiteY2" fmla="*/ 992503 h 3533321"/>
              <a:gd name="connsiteX3" fmla="*/ 0 w 3669392"/>
              <a:gd name="connsiteY3" fmla="*/ 1036775 h 3533321"/>
              <a:gd name="connsiteX4" fmla="*/ 0 w 3669392"/>
              <a:gd name="connsiteY4" fmla="*/ 3533321 h 3533321"/>
              <a:gd name="connsiteX5" fmla="*/ 3669392 w 3669392"/>
              <a:gd name="connsiteY5" fmla="*/ 3533321 h 3533321"/>
              <a:gd name="connsiteX6" fmla="*/ 121433 w 3669392"/>
              <a:gd name="connsiteY6" fmla="*/ 0 h 353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9392" h="3533321">
                <a:moveTo>
                  <a:pt x="121433" y="0"/>
                </a:moveTo>
                <a:lnTo>
                  <a:pt x="97562" y="18637"/>
                </a:lnTo>
                <a:lnTo>
                  <a:pt x="97562" y="992503"/>
                </a:lnTo>
                <a:lnTo>
                  <a:pt x="0" y="1036775"/>
                </a:lnTo>
                <a:lnTo>
                  <a:pt x="0" y="3533321"/>
                </a:lnTo>
                <a:lnTo>
                  <a:pt x="3669392" y="3533321"/>
                </a:lnTo>
                <a:cubicBezTo>
                  <a:pt x="2525444" y="2355547"/>
                  <a:pt x="1265381" y="1177774"/>
                  <a:pt x="121433"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pic>
        <p:nvPicPr>
          <p:cNvPr id="2097157" name="图片 8"/>
          <p:cNvPicPr>
            <a:picLocks noChangeAspect="1"/>
          </p:cNvPicPr>
          <p:nvPr userDrawn="1">
            <p:custDataLst>
              <p:tags r:id="rId7"/>
            </p:custDataLst>
          </p:nvPr>
        </p:nvPicPr>
        <p:blipFill rotWithShape="1">
          <a:blip xmlns:r="http://schemas.openxmlformats.org/officeDocument/2006/relationships" r:embed="rId8"/>
          <a:srcRect l="50234" b="27809"/>
          <a:stretch>
            <a:fillRect/>
          </a:stretch>
        </p:blipFill>
        <p:spPr>
          <a:xfrm flipH="1">
            <a:off x="6569710" y="213995"/>
            <a:ext cx="5622290" cy="6650355"/>
          </a:xfrm>
          <a:custGeom>
            <a:avLst/>
            <a:gdLst>
              <a:gd name="connsiteX0" fmla="*/ 4753433 w 4753433"/>
              <a:gd name="connsiteY0" fmla="*/ 0 h 5622086"/>
              <a:gd name="connsiteX1" fmla="*/ 0 w 4753433"/>
              <a:gd name="connsiteY1" fmla="*/ 0 h 5622086"/>
              <a:gd name="connsiteX2" fmla="*/ 0 w 4753433"/>
              <a:gd name="connsiteY2" fmla="*/ 5622086 h 5622086"/>
              <a:gd name="connsiteX3" fmla="*/ 4753433 w 4753433"/>
              <a:gd name="connsiteY3" fmla="*/ 5622086 h 5622086"/>
            </a:gdLst>
            <a:ahLst/>
            <a:cxnLst>
              <a:cxn ang="0">
                <a:pos x="connsiteX0" y="connsiteY0"/>
              </a:cxn>
              <a:cxn ang="0">
                <a:pos x="connsiteX1" y="connsiteY1"/>
              </a:cxn>
              <a:cxn ang="0">
                <a:pos x="connsiteX2" y="connsiteY2"/>
              </a:cxn>
              <a:cxn ang="0">
                <a:pos x="connsiteX3" y="connsiteY3"/>
              </a:cxn>
            </a:cxnLst>
            <a:rect l="l" t="t" r="r" b="b"/>
            <a:pathLst>
              <a:path w="4753433" h="5622086">
                <a:moveTo>
                  <a:pt x="4753433" y="0"/>
                </a:moveTo>
                <a:lnTo>
                  <a:pt x="0" y="0"/>
                </a:lnTo>
                <a:lnTo>
                  <a:pt x="0" y="5622086"/>
                </a:lnTo>
                <a:lnTo>
                  <a:pt x="4753433" y="5622086"/>
                </a:lnTo>
                <a:close/>
              </a:path>
            </a:pathLst>
          </a:custGeom>
          <a:ln w="22225">
            <a:noFill/>
          </a:ln>
        </p:spPr>
      </p:pic>
      <p:sp>
        <p:nvSpPr>
          <p:cNvPr id="1048736" name="任意多边形: 形状 58"/>
          <p:cNvSpPr/>
          <p:nvPr userDrawn="1">
            <p:custDataLst>
              <p:tags r:id="rId9"/>
            </p:custDataLst>
          </p:nvPr>
        </p:nvSpPr>
        <p:spPr>
          <a:xfrm>
            <a:off x="9868535" y="611505"/>
            <a:ext cx="2321560" cy="2321560"/>
          </a:xfrm>
          <a:custGeom>
            <a:avLst/>
            <a:gdLst>
              <a:gd name="connsiteX0" fmla="*/ 0 w 1727200"/>
              <a:gd name="connsiteY0" fmla="*/ 1727200 h 1727200"/>
              <a:gd name="connsiteX1" fmla="*/ 1727200 w 1727200"/>
              <a:gd name="connsiteY1" fmla="*/ 0 h 1727200"/>
              <a:gd name="connsiteX2" fmla="*/ 1727200 w 1727200"/>
              <a:gd name="connsiteY2" fmla="*/ 943428 h 1727200"/>
              <a:gd name="connsiteX0-1" fmla="*/ 0 w 1727200"/>
              <a:gd name="connsiteY0-2" fmla="*/ 1727200 h 1727200"/>
              <a:gd name="connsiteX1-3" fmla="*/ 1727200 w 1727200"/>
              <a:gd name="connsiteY1-4" fmla="*/ 0 h 1727200"/>
            </a:gdLst>
            <a:ahLst/>
            <a:cxnLst>
              <a:cxn ang="0">
                <a:pos x="connsiteX0-1" y="connsiteY0-2"/>
              </a:cxn>
              <a:cxn ang="0">
                <a:pos x="connsiteX1-3" y="connsiteY1-4"/>
              </a:cxn>
            </a:cxnLst>
            <a:rect l="l" t="t" r="r" b="b"/>
            <a:pathLst>
              <a:path w="1727200" h="1727200">
                <a:moveTo>
                  <a:pt x="0" y="1727200"/>
                </a:moveTo>
                <a:lnTo>
                  <a:pt x="1727200" y="0"/>
                </a:lnTo>
              </a:path>
            </a:pathLst>
          </a:custGeom>
          <a:noFill/>
          <a:ln w="2222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38"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40" name="页脚占位符 4"/>
          <p:cNvSpPr>
            <a:spLocks noGrp="1"/>
          </p:cNvSpPr>
          <p:nvPr>
            <p:ph type="ftr" sz="quarter" idx="11"/>
            <p:custDataLst>
              <p:tags r:id="rId11"/>
            </p:custDataLst>
          </p:nvPr>
        </p:nvSpPr>
        <p:spPr/>
        <p:txBody>
          <a:bodyPr/>
          <a:p>
            <a:endParaRPr altLang="en-US" lang="zh-CN"/>
          </a:p>
        </p:txBody>
      </p:sp>
      <p:sp>
        <p:nvSpPr>
          <p:cNvPr id="1048742"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52" name="页脚占位符 5"/>
          <p:cNvSpPr>
            <a:spLocks noGrp="1"/>
          </p:cNvSpPr>
          <p:nvPr>
            <p:ph type="ftr" sz="quarter" idx="11"/>
            <p:custDataLst>
              <p:tags r:id="rId5"/>
            </p:custDataLst>
          </p:nvPr>
        </p:nvSpPr>
        <p:spPr/>
        <p:txBody>
          <a:bodyPr/>
          <a:p>
            <a:endParaRPr altLang="en-US" lang="zh-CN"/>
          </a:p>
        </p:txBody>
      </p:sp>
      <p:sp>
        <p:nvSpPr>
          <p:cNvPr id="104875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8" name="页脚占位符 7"/>
          <p:cNvSpPr>
            <a:spLocks noGrp="1"/>
          </p:cNvSpPr>
          <p:nvPr>
            <p:ph type="ftr" sz="quarter" idx="11"/>
            <p:custDataLst>
              <p:tags r:id="rId7"/>
            </p:custDataLst>
          </p:nvPr>
        </p:nvSpPr>
        <p:spPr/>
        <p:txBody>
          <a:bodyPr/>
          <a:p>
            <a:endParaRPr altLang="en-US" lang="zh-CN"/>
          </a:p>
        </p:txBody>
      </p:sp>
      <p:sp>
        <p:nvSpPr>
          <p:cNvPr id="104877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7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3"/>
          <p:cNvSpPr>
            <a:spLocks noGrp="1"/>
          </p:cNvSpPr>
          <p:nvPr>
            <p:ph type="ftr" sz="quarter" idx="11"/>
            <p:custDataLst>
              <p:tags r:id="rId3"/>
            </p:custDataLst>
          </p:nvPr>
        </p:nvSpPr>
        <p:spPr/>
        <p:txBody>
          <a:bodyPr/>
          <a:p>
            <a:endParaRPr altLang="en-US" lang="zh-CN"/>
          </a:p>
        </p:txBody>
      </p:sp>
      <p:sp>
        <p:nvSpPr>
          <p:cNvPr id="104877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8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82" name="页脚占位符 2"/>
          <p:cNvSpPr>
            <a:spLocks noGrp="1"/>
          </p:cNvSpPr>
          <p:nvPr>
            <p:ph type="ftr" sz="quarter" idx="11"/>
            <p:custDataLst>
              <p:tags r:id="rId2"/>
            </p:custDataLst>
          </p:nvPr>
        </p:nvSpPr>
        <p:spPr/>
        <p:txBody>
          <a:bodyPr/>
          <a:p>
            <a:endParaRPr altLang="en-US" lang="zh-CN"/>
          </a:p>
        </p:txBody>
      </p:sp>
      <p:sp>
        <p:nvSpPr>
          <p:cNvPr id="104878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90" name="页脚占位符 4"/>
          <p:cNvSpPr>
            <a:spLocks noGrp="1"/>
          </p:cNvSpPr>
          <p:nvPr>
            <p:ph type="ftr" sz="quarter" idx="11"/>
            <p:custDataLst>
              <p:tags r:id="rId3"/>
            </p:custDataLst>
          </p:nvPr>
        </p:nvSpPr>
        <p:spPr/>
        <p:txBody>
          <a:bodyPr/>
          <a:p>
            <a:endParaRPr altLang="en-US" lang="zh-CN"/>
          </a:p>
        </p:txBody>
      </p:sp>
      <p:sp>
        <p:nvSpPr>
          <p:cNvPr id="104879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800" name="页脚占位符 7"/>
          <p:cNvSpPr>
            <a:spLocks noGrp="1"/>
          </p:cNvSpPr>
          <p:nvPr>
            <p:ph type="ftr" sz="quarter" idx="11"/>
            <p:custDataLst>
              <p:tags r:id="rId4"/>
            </p:custDataLst>
          </p:nvPr>
        </p:nvSpPr>
        <p:spPr/>
        <p:txBody>
          <a:bodyPr/>
          <a:p>
            <a:endParaRPr altLang="en-US" lang="zh-CN"/>
          </a:p>
        </p:txBody>
      </p:sp>
      <p:sp>
        <p:nvSpPr>
          <p:cNvPr id="104880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804"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41" name="直接连接符 18"/>
          <p:cNvCxnSpPr>
            <a:cxnSpLocks/>
          </p:cNvCxnSpPr>
          <p:nvPr userDrawn="1">
            <p:custDataLst>
              <p:tags r:id="rId2"/>
            </p:custDataLst>
          </p:nvPr>
        </p:nvCxnSpPr>
        <p:spPr>
          <a:xfrm flipH="1">
            <a:off x="9810115"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806" name="任意多边形: 形状 26"/>
          <p:cNvSpPr/>
          <p:nvPr userDrawn="1">
            <p:custDataLst>
              <p:tags r:id="rId3"/>
            </p:custDataLst>
          </p:nvPr>
        </p:nvSpPr>
        <p:spPr>
          <a:xfrm flipH="1">
            <a:off x="54800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808" name="任意多边形: 形状 13"/>
          <p:cNvSpPr/>
          <p:nvPr userDrawn="1">
            <p:custDataLst>
              <p:tags r:id="rId4"/>
            </p:custDataLst>
          </p:nvPr>
        </p:nvSpPr>
        <p:spPr>
          <a:xfrm flipH="1">
            <a:off x="881189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pic>
        <p:nvPicPr>
          <p:cNvPr id="2097159" name="图片 22"/>
          <p:cNvPicPr>
            <a:picLocks noChangeAspect="1"/>
          </p:cNvPicPr>
          <p:nvPr userDrawn="1">
            <p:custDataLst>
              <p:tags r:id="rId5"/>
            </p:custDataLst>
          </p:nvPr>
        </p:nvPicPr>
        <p:blipFill rotWithShape="1">
          <a:blip xmlns:r="http://schemas.openxmlformats.org/officeDocument/2006/relationships" r:embed="rId6"/>
          <a:srcRect l="21480" b="29853"/>
          <a:stretch>
            <a:fillRect/>
          </a:stretch>
        </p:blipFill>
        <p:spPr>
          <a:xfrm flipH="1">
            <a:off x="5714365" y="1070610"/>
            <a:ext cx="6471920" cy="5781675"/>
          </a:xfrm>
          <a:prstGeom prst="rect"/>
        </p:spPr>
      </p:pic>
      <p:sp>
        <p:nvSpPr>
          <p:cNvPr id="1048810" name="标题 1"/>
          <p:cNvSpPr>
            <a:spLocks noGrp="1"/>
          </p:cNvSpPr>
          <p:nvPr>
            <p:ph type="ctrTitle" hasCustomPrompt="1"/>
            <p:custDataLst>
              <p:tags r:id="rId7"/>
            </p:custDataLst>
          </p:nvPr>
        </p:nvSpPr>
        <p:spPr>
          <a:xfrm>
            <a:off x="838200" y="1744980"/>
            <a:ext cx="4391025" cy="1800225"/>
          </a:xfrm>
        </p:spPr>
        <p:txBody>
          <a:bodyPr anchor="b"/>
          <a:lstStyle>
            <a:lvl1pPr algn="l">
              <a:lnSpc>
                <a:spcPct val="100000"/>
              </a:lnSpc>
              <a:defRPr sz="7200"/>
            </a:lvl1pPr>
          </a:lstStyle>
          <a:p>
            <a:r>
              <a:rPr altLang="en-US" dirty="0" lang="zh-CN"/>
              <a:t>感谢观看</a:t>
            </a:r>
            <a:endParaRPr altLang="en-US" dirty="0" lang="zh-CN"/>
          </a:p>
        </p:txBody>
      </p:sp>
      <p:sp>
        <p:nvSpPr>
          <p:cNvPr id="1048812" name="副标题 2"/>
          <p:cNvSpPr>
            <a:spLocks noGrp="1"/>
          </p:cNvSpPr>
          <p:nvPr>
            <p:ph type="subTitle" idx="1" hasCustomPrompt="1"/>
            <p:custDataLst>
              <p:tags r:id="rId8"/>
            </p:custDataLst>
          </p:nvPr>
        </p:nvSpPr>
        <p:spPr>
          <a:xfrm>
            <a:off x="838200" y="3567430"/>
            <a:ext cx="5549900" cy="972185"/>
          </a:xfrm>
        </p:spPr>
        <p:txBody>
          <a:bodyPr/>
          <a:lstStyle>
            <a:lvl1pPr algn="l" defTabSz="914400" eaLnBrk="1" fontAlgn="auto" hangingPunct="1" indent="0" latinLnBrk="0" lvl="0" marL="0" marR="0" rtl="0">
              <a:lnSpc>
                <a:spcPct val="100000"/>
              </a:lnSpc>
              <a:spcBef>
                <a:spcPts val="1000"/>
              </a:spcBef>
              <a:buClrTx/>
              <a:buSzTx/>
              <a:buFontTx/>
              <a:buNone/>
              <a:defRPr altLang="zh-CN" baseline="0" b="1" cap="all" dirty="0" sz="6600" i="0" kern="1200" kumimoji="0" lang="en-US" noProof="1" normalizeH="0" spc="0" strike="noStrike" u="none">
                <a:solidFill>
                  <a:schemeClr val="tx1">
                    <a:alpha val="20000"/>
                  </a:schemeClr>
                </a:solidFill>
                <a:latin typeface="+中文标题" charset="0"/>
                <a:ea typeface="+mj-ea"/>
                <a:cs typeface="+mn-cs"/>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THANK YOU</a:t>
            </a:r>
            <a:endParaRPr altLang="zh-CN" dirty="0" lang="en-US"/>
          </a:p>
        </p:txBody>
      </p:sp>
      <p:sp>
        <p:nvSpPr>
          <p:cNvPr id="1048814" name="文本占位符 9"/>
          <p:cNvSpPr>
            <a:spLocks noGrp="1"/>
          </p:cNvSpPr>
          <p:nvPr>
            <p:ph type="body" sz="quarter" idx="13" hasCustomPrompt="1"/>
            <p:custDataLst>
              <p:tags r:id="rId9"/>
            </p:custDataLst>
          </p:nvPr>
        </p:nvSpPr>
        <p:spPr>
          <a:xfrm>
            <a:off x="8731214" y="504000"/>
            <a:ext cx="265706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sym typeface="+mn-ea"/>
              </a:defRPr>
            </a:lvl1pPr>
          </a:lstStyle>
          <a:p>
            <a:pPr lvl="0"/>
            <a:r>
              <a:rPr>
                <a:sym typeface="+mn-ea"/>
              </a:rPr>
              <a:t>公司名占位符</a:t>
            </a:r>
            <a:endParaRPr>
              <a:sym typeface="+mn-ea"/>
            </a:endParaRPr>
          </a:p>
        </p:txBody>
      </p:sp>
      <p:cxnSp>
        <p:nvCxnSpPr>
          <p:cNvPr id="3145743" name="直接连接符 12"/>
          <p:cNvCxnSpPr>
            <a:cxnSpLocks/>
          </p:cNvCxnSpPr>
          <p:nvPr userDrawn="1">
            <p:custDataLst>
              <p:tags r:id="rId10"/>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14"/>
          <p:cNvCxnSpPr>
            <a:cxnSpLocks/>
          </p:cNvCxnSpPr>
          <p:nvPr userDrawn="1">
            <p:custDataLst>
              <p:tags r:id="rId11"/>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816" name="矩形 16"/>
          <p:cNvSpPr/>
          <p:nvPr userDrawn="1">
            <p:custDataLst>
              <p:tags r:id="rId12"/>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818" name="矩形 24"/>
          <p:cNvSpPr/>
          <p:nvPr userDrawn="1">
            <p:custDataLst>
              <p:tags r:id="rId13"/>
            </p:custDataLst>
          </p:nvPr>
        </p:nvSpPr>
        <p:spPr>
          <a:xfrm flipH="1">
            <a:off x="0" y="5997575"/>
            <a:ext cx="12192000" cy="8604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20" name="日期占位符 3"/>
          <p:cNvSpPr>
            <a:spLocks noGrp="1"/>
          </p:cNvSpPr>
          <p:nvPr>
            <p:ph type="dt" sz="half" idx="10"/>
            <p:custDataLst>
              <p:tags r:id="rId14"/>
            </p:custDataLst>
          </p:nvPr>
        </p:nvSpPr>
        <p:spPr/>
        <p:txBody>
          <a:bodyPr/>
          <a:p>
            <a:fld id="{5592522B-0F24-4480-B9DD-A9474A6880D6}" type="datetimeFigureOut">
              <a:rPr altLang="en-US" lang="zh-CN" smtClean="0"/>
            </a:fld>
            <a:endParaRPr altLang="en-US" lang="zh-CN"/>
          </a:p>
        </p:txBody>
      </p:sp>
      <p:sp>
        <p:nvSpPr>
          <p:cNvPr id="1048822" name="页脚占位符 4"/>
          <p:cNvSpPr>
            <a:spLocks noGrp="1"/>
          </p:cNvSpPr>
          <p:nvPr>
            <p:ph type="ftr" sz="quarter" idx="11"/>
            <p:custDataLst>
              <p:tags r:id="rId15"/>
            </p:custDataLst>
          </p:nvPr>
        </p:nvSpPr>
        <p:spPr/>
        <p:txBody>
          <a:bodyPr/>
          <a:p>
            <a:endParaRPr altLang="en-US" lang="zh-CN"/>
          </a:p>
        </p:txBody>
      </p:sp>
      <p:sp>
        <p:nvSpPr>
          <p:cNvPr id="1048824" name="灯片编号占位符 5"/>
          <p:cNvSpPr>
            <a:spLocks noGrp="1"/>
          </p:cNvSpPr>
          <p:nvPr>
            <p:ph type="sldNum" sz="quarter" idx="12"/>
            <p:custDataLst>
              <p:tags r:id="rId16"/>
            </p:custDataLst>
          </p:nvPr>
        </p:nvSpPr>
        <p:spPr>
          <a:xfrm>
            <a:off x="8610600" y="6356350"/>
            <a:ext cx="2743200" cy="365125"/>
          </a:xfrm>
        </p:spPr>
        <p:txBody>
          <a:bodyPr/>
          <a:p>
            <a:fld id="{BE5F26B5-172A-4DC2-B0B7-181CFC56B87C}" type="slidenum">
              <a:rPr altLang="en-US" lang="zh-CN" smtClean="0"/>
            </a:fld>
            <a:endParaRPr altLang="en-US" lang="zh-CN"/>
          </a:p>
        </p:txBody>
      </p:sp>
      <p:cxnSp>
        <p:nvCxnSpPr>
          <p:cNvPr id="3145747" name="直接箭头连接符 25"/>
          <p:cNvCxnSpPr>
            <a:cxnSpLocks/>
          </p:cNvCxnSpPr>
          <p:nvPr userDrawn="1">
            <p:custDataLst>
              <p:tags r:id="rId17"/>
            </p:custDataLst>
          </p:nvPr>
        </p:nvCxnSpPr>
        <p:spPr>
          <a:xfrm>
            <a:off x="847766" y="4895982"/>
            <a:ext cx="1694862" cy="0"/>
          </a:xfrm>
          <a:prstGeom prst="straightConnector1"/>
          <a:noFill/>
          <a:ln w="28575">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image" Target="../media/image3.png"/><Relationship Id="rId13" Type="http://schemas.openxmlformats.org/officeDocument/2006/relationships/tags" Target="../tags/tag88.xml"/><Relationship Id="rId14" Type="http://schemas.openxmlformats.org/officeDocument/2006/relationships/tags" Target="../tags/tag89.xml"/><Relationship Id="rId15" Type="http://schemas.openxmlformats.org/officeDocument/2006/relationships/tags" Target="../tags/tag90.xml"/><Relationship Id="rId16" Type="http://schemas.openxmlformats.org/officeDocument/2006/relationships/tags" Target="../tags/tag91.xml"/><Relationship Id="rId17" Type="http://schemas.openxmlformats.org/officeDocument/2006/relationships/tags" Target="../tags/tag92.xml"/><Relationship Id="rId18" Type="http://schemas.openxmlformats.org/officeDocument/2006/relationships/tags" Target="../tags/tag93.xml"/><Relationship Id="rId19" Type="http://schemas.openxmlformats.org/officeDocument/2006/relationships/tags" Target="../tags/tag94.xml"/><Relationship Id="rId20" Type="http://schemas.openxmlformats.org/officeDocument/2006/relationships/tags" Target="../tags/tag95.xml"/><Relationship Id="rId21" Type="http://schemas.openxmlformats.org/officeDocument/2006/relationships/tags" Target="../tags/tag96.xml"/><Relationship Id="rId22" Type="http://schemas.openxmlformats.org/officeDocument/2006/relationships/tags" Target="../tags/tag97.xml"/><Relationship Id="rId23" Type="http://schemas.openxmlformats.org/officeDocument/2006/relationships/tags" Target="../tags/tag98.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5880" r:id="rId1"/>
    <p:sldLayoutId id="2147495881" r:id="rId2"/>
    <p:sldLayoutId id="2147495882" r:id="rId3"/>
    <p:sldLayoutId id="2147495883" r:id="rId4"/>
    <p:sldLayoutId id="2147495884" r:id="rId5"/>
    <p:sldLayoutId id="2147495885" r:id="rId6"/>
    <p:sldLayoutId id="2147495886" r:id="rId7"/>
    <p:sldLayoutId id="2147495887" r:id="rId8"/>
    <p:sldLayoutId id="2147495888" r:id="rId9"/>
    <p:sldLayoutId id="2147495889" r:id="rId10"/>
    <p:sldLayoutId id="2147495890"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2"/>
          <a:stretch>
            <a:fillRect/>
          </a:stretch>
        </a:blipFill>
        <a:effectLst/>
      </p:bgPr>
    </p:bg>
    <p:spTree>
      <p:nvGrpSpPr>
        <p:cNvPr id="31" name=""/>
        <p:cNvGrpSpPr/>
        <p:nvPr/>
      </p:nvGrpSpPr>
      <p:grpSpPr>
        <a:xfrm>
          <a:off x="0" y="0"/>
          <a:ext cx="0" cy="0"/>
          <a:chOff x="0" y="0"/>
          <a:chExt cx="0" cy="0"/>
        </a:xfrm>
      </p:grpSpPr>
      <p:sp>
        <p:nvSpPr>
          <p:cNvPr id="1048658" name="矩形 15"/>
          <p:cNvSpPr/>
          <p:nvPr userDrawn="1">
            <p:custDataLst>
              <p:tags r:id="rId13"/>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cxnSp>
        <p:nvCxnSpPr>
          <p:cNvPr id="3145729" name="直接连接符 18"/>
          <p:cNvCxnSpPr>
            <a:cxnSpLocks/>
          </p:cNvCxnSpPr>
          <p:nvPr userDrawn="1">
            <p:custDataLst>
              <p:tags r:id="rId19"/>
            </p:custDataLst>
          </p:nvPr>
        </p:nvCxnSpPr>
        <p:spPr>
          <a:xfrm>
            <a:off x="912495" y="1212215"/>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9"/>
          <p:cNvCxnSpPr>
            <a:cxnSpLocks/>
          </p:cNvCxnSpPr>
          <p:nvPr userDrawn="1">
            <p:custDataLst>
              <p:tags r:id="rId20"/>
            </p:custDataLst>
          </p:nvPr>
        </p:nvCxnSpPr>
        <p:spPr>
          <a:xfrm>
            <a:off x="848995" y="1212215"/>
            <a:ext cx="818515"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670" name="任意多边形: 形状 8"/>
          <p:cNvSpPr/>
          <p:nvPr userDrawn="1">
            <p:custDataLst>
              <p:tags r:id="rId21"/>
            </p:custDataLst>
          </p:nvPr>
        </p:nvSpPr>
        <p:spPr>
          <a:xfrm flipH="1" flipV="1">
            <a:off x="11292840" y="0"/>
            <a:ext cx="899160" cy="77597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72" name="任意多边形: 形状 9"/>
          <p:cNvSpPr/>
          <p:nvPr userDrawn="1">
            <p:custDataLst>
              <p:tags r:id="rId22"/>
            </p:custDataLst>
          </p:nvPr>
        </p:nvSpPr>
        <p:spPr>
          <a:xfrm>
            <a:off x="11129645" y="1905"/>
            <a:ext cx="1066165" cy="960755"/>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4"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5917" r:id="rId1"/>
    <p:sldLayoutId id="2147495918" r:id="rId2"/>
    <p:sldLayoutId id="2147495919" r:id="rId3"/>
    <p:sldLayoutId id="2147495920" r:id="rId4"/>
    <p:sldLayoutId id="2147495921" r:id="rId5"/>
    <p:sldLayoutId id="2147495922" r:id="rId6"/>
    <p:sldLayoutId id="2147495923" r:id="rId7"/>
    <p:sldLayoutId id="2147495924" r:id="rId8"/>
    <p:sldLayoutId id="2147495925" r:id="rId9"/>
    <p:sldLayoutId id="2147495926" r:id="rId10"/>
    <p:sldLayoutId id="2147495927" r:id="rId11"/>
  </p:sldLayoutIdLst>
  <p:txStyles>
    <p:titleStyle>
      <a:lvl1pPr algn="l" defTabSz="914400" eaLnBrk="1" hangingPunct="1" latinLnBrk="0" rtl="0">
        <a:lnSpc>
          <a:spcPct val="100000"/>
        </a:lnSpc>
        <a:spcBef>
          <a:spcPct val="0"/>
        </a:spcBef>
        <a:buNone/>
        <a:defRPr b="1" sz="36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8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slideLayout" Target="../slideLayouts/slideLayout12.xml"/><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tags" Target="../tags/tag110.xml"/><Relationship Id="rId7" Type="http://schemas.openxmlformats.org/officeDocument/2006/relationships/tags" Target="../tags/tag111.xml"/><Relationship Id="rId8" Type="http://schemas.openxmlformats.org/officeDocument/2006/relationships/tags" Target="../tags/tag112.xml"/><Relationship Id="rId9" Type="http://schemas.openxmlformats.org/officeDocument/2006/relationships/tags" Target="../tags/tag113.xml"/><Relationship Id="rId10" Type="http://schemas.openxmlformats.org/officeDocument/2006/relationships/tags" Target="../tags/tag114.xml"/><Relationship Id="rId11" Type="http://schemas.openxmlformats.org/officeDocument/2006/relationships/tags" Target="../tags/tag115.xml"/><Relationship Id="rId12" Type="http://schemas.openxmlformats.org/officeDocument/2006/relationships/tags" Target="../tags/tag116.xml"/><Relationship Id="rId13" Type="http://schemas.openxmlformats.org/officeDocument/2006/relationships/tags" Target="../tags/tag117.xml"/><Relationship Id="rId14" Type="http://schemas.openxmlformats.org/officeDocument/2006/relationships/tags" Target="../tags/tag118.xml"/><Relationship Id="rId15" Type="http://schemas.openxmlformats.org/officeDocument/2006/relationships/tags" Target="../tags/tag119.xml"/><Relationship Id="rId16" Type="http://schemas.openxmlformats.org/officeDocument/2006/relationships/tags" Target="../tags/tag120.xml"/><Relationship Id="rId17" Type="http://schemas.openxmlformats.org/officeDocument/2006/relationships/tags" Target="../tags/tag121.xml"/><Relationship Id="rId18" Type="http://schemas.openxmlformats.org/officeDocument/2006/relationships/tags" Target="../tags/tag122.xml"/><Relationship Id="rId19"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3.xml"/><Relationship Id="rId2" Type="http://schemas.openxmlformats.org/officeDocument/2006/relationships/tags" Target="../tags/tag124.xml"/><Relationship Id="rId3" Type="http://schemas.openxmlformats.org/officeDocument/2006/relationships/tags" Target="../tags/tag125.xml"/><Relationship Id="rId4" Type="http://schemas.openxmlformats.org/officeDocument/2006/relationships/tags" Target="../tags/tag126.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tags" Target="../tags/tag130.xml"/><Relationship Id="rId5" Type="http://schemas.openxmlformats.org/officeDocument/2006/relationships/tags" Target="../tags/tag131.xml"/><Relationship Id="rId6" Type="http://schemas.openxmlformats.org/officeDocument/2006/relationships/tags" Target="../tags/tag132.xml"/><Relationship Id="rId7" Type="http://schemas.openxmlformats.org/officeDocument/2006/relationships/tags" Target="../tags/tag133.xml"/><Relationship Id="rId8" Type="http://schemas.openxmlformats.org/officeDocument/2006/relationships/tags" Target="../tags/tag134.xml"/><Relationship Id="rId9"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tags" Target="../tags/tag138.xml"/><Relationship Id="rId5" Type="http://schemas.openxmlformats.org/officeDocument/2006/relationships/tags" Target="../tags/tag139.xml"/><Relationship Id="rId6" Type="http://schemas.openxmlformats.org/officeDocument/2006/relationships/tags" Target="../tags/tag140.xml"/><Relationship Id="rId7" Type="http://schemas.openxmlformats.org/officeDocument/2006/relationships/tags" Target="../tags/tag141.xml"/><Relationship Id="rId8" Type="http://schemas.openxmlformats.org/officeDocument/2006/relationships/tags" Target="../tags/tag142.xml"/><Relationship Id="rId9" Type="http://schemas.openxmlformats.org/officeDocument/2006/relationships/tags" Target="../tags/tag143.xml"/><Relationship Id="rId10" Type="http://schemas.openxmlformats.org/officeDocument/2006/relationships/tags" Target="../tags/tag144.xml"/><Relationship Id="rId11" Type="http://schemas.openxmlformats.org/officeDocument/2006/relationships/tags" Target="../tags/tag145.xml"/><Relationship Id="rId12" Type="http://schemas.openxmlformats.org/officeDocument/2006/relationships/tags" Target="../tags/tag146.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tags" Target="../tags/tag150.xml"/><Relationship Id="rId5" Type="http://schemas.openxmlformats.org/officeDocument/2006/relationships/tags" Target="../tags/tag151.xml"/><Relationship Id="rId6" Type="http://schemas.openxmlformats.org/officeDocument/2006/relationships/tags" Target="../tags/tag152.xml"/><Relationship Id="rId7" Type="http://schemas.openxmlformats.org/officeDocument/2006/relationships/tags" Target="../tags/tag153.xml"/><Relationship Id="rId8" Type="http://schemas.openxmlformats.org/officeDocument/2006/relationships/tags" Target="../tags/tag154.xml"/><Relationship Id="rId9" Type="http://schemas.openxmlformats.org/officeDocument/2006/relationships/tags" Target="../tags/tag155.xml"/><Relationship Id="rId10" Type="http://schemas.openxmlformats.org/officeDocument/2006/relationships/tags" Target="../tags/tag156.xml"/><Relationship Id="rId11" Type="http://schemas.openxmlformats.org/officeDocument/2006/relationships/tags" Target="../tags/tag157.xml"/><Relationship Id="rId12" Type="http://schemas.openxmlformats.org/officeDocument/2006/relationships/tags" Target="../tags/tag158.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tags" Target="../tags/tag163.xml"/><Relationship Id="rId6" Type="http://schemas.openxmlformats.org/officeDocument/2006/relationships/tags" Target="../tags/tag164.xml"/><Relationship Id="rId7" Type="http://schemas.openxmlformats.org/officeDocument/2006/relationships/tags" Target="../tags/tag165.xml"/><Relationship Id="rId8" Type="http://schemas.openxmlformats.org/officeDocument/2006/relationships/tags" Target="../tags/tag166.xml"/><Relationship Id="rId9" Type="http://schemas.openxmlformats.org/officeDocument/2006/relationships/tags" Target="../tags/tag167.xml"/><Relationship Id="rId10" Type="http://schemas.openxmlformats.org/officeDocument/2006/relationships/tags" Target="../tags/tag168.xml"/><Relationship Id="rId11" Type="http://schemas.openxmlformats.org/officeDocument/2006/relationships/tags" Target="../tags/tag169.xml"/><Relationship Id="rId12" Type="http://schemas.openxmlformats.org/officeDocument/2006/relationships/tags" Target="../tags/tag170.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tags" Target="../tags/tag179.xml"/><Relationship Id="rId6" Type="http://schemas.openxmlformats.org/officeDocument/2006/relationships/tags" Target="../tags/tag180.xml"/><Relationship Id="rId7" Type="http://schemas.openxmlformats.org/officeDocument/2006/relationships/tags" Target="../tags/tag181.xml"/><Relationship Id="rId8" Type="http://schemas.openxmlformats.org/officeDocument/2006/relationships/tags" Target="../tags/tag182.xml"/><Relationship Id="rId9" Type="http://schemas.openxmlformats.org/officeDocument/2006/relationships/tags" Target="../tags/tag183.xml"/><Relationship Id="rId10" Type="http://schemas.openxmlformats.org/officeDocument/2006/relationships/tags" Target="../tags/tag184.xml"/><Relationship Id="rId11" Type="http://schemas.openxmlformats.org/officeDocument/2006/relationships/tags" Target="../tags/tag185.xml"/><Relationship Id="rId12" Type="http://schemas.openxmlformats.org/officeDocument/2006/relationships/tags" Target="../tags/tag186.xml"/><Relationship Id="rId13" Type="http://schemas.openxmlformats.org/officeDocument/2006/relationships/tags" Target="../tags/tag187.xml"/><Relationship Id="rId14" Type="http://schemas.openxmlformats.org/officeDocument/2006/relationships/tags" Target="../tags/tag188.xml"/><Relationship Id="rId15" Type="http://schemas.openxmlformats.org/officeDocument/2006/relationships/tags" Target="../tags/tag189.xml"/><Relationship Id="rId16" Type="http://schemas.openxmlformats.org/officeDocument/2006/relationships/tags" Target="../tags/tag190.xml"/><Relationship Id="rId17" Type="http://schemas.openxmlformats.org/officeDocument/2006/relationships/tags" Target="../tags/tag191.xml"/><Relationship Id="rId18" Type="http://schemas.openxmlformats.org/officeDocument/2006/relationships/tags" Target="../tags/tag192.xml"/><Relationship Id="rId19" Type="http://schemas.openxmlformats.org/officeDocument/2006/relationships/tags" Target="../tags/tag193.xml"/><Relationship Id="rId20" Type="http://schemas.openxmlformats.org/officeDocument/2006/relationships/tags" Target="../tags/tag194.xml"/><Relationship Id="rId21" Type="http://schemas.openxmlformats.org/officeDocument/2006/relationships/tags" Target="../tags/tag195.xml"/><Relationship Id="rId22" Type="http://schemas.openxmlformats.org/officeDocument/2006/relationships/tags" Target="../tags/tag196.xml"/><Relationship Id="rId23" Type="http://schemas.openxmlformats.org/officeDocument/2006/relationships/tags" Target="../tags/tag197.xml"/><Relationship Id="rId24" Type="http://schemas.openxmlformats.org/officeDocument/2006/relationships/tags" Target="../tags/tag198.xml"/><Relationship Id="rId25" Type="http://schemas.openxmlformats.org/officeDocument/2006/relationships/tags" Target="../tags/tag199.xml"/><Relationship Id="rId26" Type="http://schemas.openxmlformats.org/officeDocument/2006/relationships/tags" Target="../tags/tag200.xml"/><Relationship Id="rId27" Type="http://schemas.openxmlformats.org/officeDocument/2006/relationships/tags" Target="../tags/tag201.xml"/><Relationship Id="rId28" Type="http://schemas.openxmlformats.org/officeDocument/2006/relationships/tags" Target="../tags/tag202.xml"/><Relationship Id="rId29" Type="http://schemas.openxmlformats.org/officeDocument/2006/relationships/tags" Target="../tags/tag203.xml"/><Relationship Id="rId30"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tags" Target="../tags/tag212.xml"/><Relationship Id="rId10" Type="http://schemas.openxmlformats.org/officeDocument/2006/relationships/tags" Target="../tags/tag213.xml"/><Relationship Id="rId11" Type="http://schemas.openxmlformats.org/officeDocument/2006/relationships/tags" Target="../tags/tag214.xml"/><Relationship Id="rId12" Type="http://schemas.openxmlformats.org/officeDocument/2006/relationships/tags" Target="../tags/tag215.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tags" Target="../tags/tag220.xml"/><Relationship Id="rId6" Type="http://schemas.openxmlformats.org/officeDocument/2006/relationships/tags" Target="../tags/tag221.xml"/><Relationship Id="rId7" Type="http://schemas.openxmlformats.org/officeDocument/2006/relationships/tags" Target="../tags/tag222.xml"/><Relationship Id="rId8" Type="http://schemas.openxmlformats.org/officeDocument/2006/relationships/tags" Target="../tags/tag223.xml"/><Relationship Id="rId9" Type="http://schemas.openxmlformats.org/officeDocument/2006/relationships/tags" Target="../tags/tag224.xml"/><Relationship Id="rId10" Type="http://schemas.openxmlformats.org/officeDocument/2006/relationships/tags" Target="../tags/tag225.xml"/><Relationship Id="rId11" Type="http://schemas.openxmlformats.org/officeDocument/2006/relationships/tags" Target="../tags/tag226.xml"/><Relationship Id="rId12" Type="http://schemas.openxmlformats.org/officeDocument/2006/relationships/tags" Target="../tags/tag227.xml"/><Relationship Id="rId13" Type="http://schemas.openxmlformats.org/officeDocument/2006/relationships/tags" Target="../tags/tag228.xml"/><Relationship Id="rId14" Type="http://schemas.openxmlformats.org/officeDocument/2006/relationships/tags" Target="../tags/tag229.xml"/><Relationship Id="rId15" Type="http://schemas.openxmlformats.org/officeDocument/2006/relationships/tags" Target="../tags/tag230.xml"/><Relationship Id="rId16" Type="http://schemas.openxmlformats.org/officeDocument/2006/relationships/tags" Target="../tags/tag231.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tags" Target="../tags/tag239.xml"/><Relationship Id="rId5"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tags" Target="../tags/tag248.xml"/><Relationship Id="rId10" Type="http://schemas.openxmlformats.org/officeDocument/2006/relationships/tags" Target="../tags/tag249.xml"/><Relationship Id="rId11" Type="http://schemas.openxmlformats.org/officeDocument/2006/relationships/tags" Target="../tags/tag250.xml"/><Relationship Id="rId12" Type="http://schemas.openxmlformats.org/officeDocument/2006/relationships/tags" Target="../tags/tag251.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tags" Target="../tags/tag260.xml"/><Relationship Id="rId10" Type="http://schemas.openxmlformats.org/officeDocument/2006/relationships/tags" Target="../tags/tag261.xml"/><Relationship Id="rId11" Type="http://schemas.openxmlformats.org/officeDocument/2006/relationships/tags" Target="../tags/tag262.xml"/><Relationship Id="rId12" Type="http://schemas.openxmlformats.org/officeDocument/2006/relationships/tags" Target="../tags/tag263.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tags" Target="../tags/tag267.xml"/><Relationship Id="rId5" Type="http://schemas.openxmlformats.org/officeDocument/2006/relationships/tags" Target="../tags/tag268.xml"/><Relationship Id="rId6" Type="http://schemas.openxmlformats.org/officeDocument/2006/relationships/tags" Target="../tags/tag269.xml"/><Relationship Id="rId7" Type="http://schemas.openxmlformats.org/officeDocument/2006/relationships/tags" Target="../tags/tag270.xml"/><Relationship Id="rId8" Type="http://schemas.openxmlformats.org/officeDocument/2006/relationships/tags" Target="../tags/tag271.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tags" Target="../tags/tag276.xml"/><Relationship Id="rId6" Type="http://schemas.openxmlformats.org/officeDocument/2006/relationships/tags" Target="../tags/tag277.xml"/><Relationship Id="rId7" Type="http://schemas.openxmlformats.org/officeDocument/2006/relationships/tags" Target="../tags/tag278.xml"/><Relationship Id="rId8" Type="http://schemas.openxmlformats.org/officeDocument/2006/relationships/tags" Target="../tags/tag279.xml"/><Relationship Id="rId9"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tags" Target="../tags/tag283.xml"/><Relationship Id="rId5"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tags" Target="../tags/tag287.xml"/><Relationship Id="rId5" Type="http://schemas.openxmlformats.org/officeDocument/2006/relationships/tags" Target="../tags/tag288.xml"/><Relationship Id="rId6" Type="http://schemas.openxmlformats.org/officeDocument/2006/relationships/tags" Target="../tags/tag289.xml"/><Relationship Id="rId7" Type="http://schemas.openxmlformats.org/officeDocument/2006/relationships/tags" Target="../tags/tag290.xml"/><Relationship Id="rId8" Type="http://schemas.openxmlformats.org/officeDocument/2006/relationships/tags" Target="../tags/tag291.xml"/><Relationship Id="rId9" Type="http://schemas.openxmlformats.org/officeDocument/2006/relationships/tags" Target="../tags/tag292.xml"/><Relationship Id="rId10" Type="http://schemas.openxmlformats.org/officeDocument/2006/relationships/tags" Target="../tags/tag293.xml"/><Relationship Id="rId11" Type="http://schemas.openxmlformats.org/officeDocument/2006/relationships/tags" Target="../tags/tag294.xml"/><Relationship Id="rId12" Type="http://schemas.openxmlformats.org/officeDocument/2006/relationships/tags" Target="../tags/tag295.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tags" Target="../tags/tag299.xml"/><Relationship Id="rId5" Type="http://schemas.openxmlformats.org/officeDocument/2006/relationships/tags" Target="../tags/tag300.xml"/><Relationship Id="rId6" Type="http://schemas.openxmlformats.org/officeDocument/2006/relationships/tags" Target="../tags/tag301.xml"/><Relationship Id="rId7" Type="http://schemas.openxmlformats.org/officeDocument/2006/relationships/tags" Target="../tags/tag302.xml"/><Relationship Id="rId8" Type="http://schemas.openxmlformats.org/officeDocument/2006/relationships/tags" Target="../tags/tag303.xml"/><Relationship Id="rId9" Type="http://schemas.openxmlformats.org/officeDocument/2006/relationships/tags" Target="../tags/tag304.xml"/><Relationship Id="rId10" Type="http://schemas.openxmlformats.org/officeDocument/2006/relationships/tags" Target="../tags/tag305.xml"/><Relationship Id="rId11" Type="http://schemas.openxmlformats.org/officeDocument/2006/relationships/tags" Target="../tags/tag306.xml"/><Relationship Id="rId12" Type="http://schemas.openxmlformats.org/officeDocument/2006/relationships/tags" Target="../tags/tag307.xml"/><Relationship Id="rId13" Type="http://schemas.openxmlformats.org/officeDocument/2006/relationships/tags" Target="../tags/tag308.xml"/><Relationship Id="rId14" Type="http://schemas.openxmlformats.org/officeDocument/2006/relationships/tags" Target="../tags/tag309.xml"/><Relationship Id="rId1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tags" Target="../tags/tag313.xml"/><Relationship Id="rId5" Type="http://schemas.openxmlformats.org/officeDocument/2006/relationships/tags" Target="../tags/tag314.xml"/><Relationship Id="rId6" Type="http://schemas.openxmlformats.org/officeDocument/2006/relationships/tags" Target="../tags/tag315.xml"/><Relationship Id="rId7" Type="http://schemas.openxmlformats.org/officeDocument/2006/relationships/tags" Target="../tags/tag316.xml"/><Relationship Id="rId8" Type="http://schemas.openxmlformats.org/officeDocument/2006/relationships/tags" Target="../tags/tag317.xml"/><Relationship Id="rId9" Type="http://schemas.openxmlformats.org/officeDocument/2006/relationships/tags" Target="../tags/tag318.xml"/><Relationship Id="rId10" Type="http://schemas.openxmlformats.org/officeDocument/2006/relationships/tags" Target="../tags/tag319.xml"/><Relationship Id="rId11" Type="http://schemas.openxmlformats.org/officeDocument/2006/relationships/tags" Target="../tags/tag320.xml"/><Relationship Id="rId12" Type="http://schemas.openxmlformats.org/officeDocument/2006/relationships/tags" Target="../tags/tag321.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tags" Target="../tags/tag325.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6.xml"/><Relationship Id="rId2" Type="http://schemas.openxmlformats.org/officeDocument/2006/relationships/tags" Target="../tags/tag327.xml"/><Relationship Id="rId3" Type="http://schemas.openxmlformats.org/officeDocument/2006/relationships/tags" Target="../tags/tag328.xml"/><Relationship Id="rId4" Type="http://schemas.openxmlformats.org/officeDocument/2006/relationships/tags" Target="../tags/tag329.xml"/><Relationship Id="rId5"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30.xml"/><Relationship Id="rId2" Type="http://schemas.openxmlformats.org/officeDocument/2006/relationships/tags" Target="../tags/tag331.xml"/><Relationship Id="rId3" Type="http://schemas.openxmlformats.org/officeDocument/2006/relationships/tags" Target="../tags/tag332.xml"/><Relationship Id="rId4" Type="http://schemas.openxmlformats.org/officeDocument/2006/relationships/tags" Target="../tags/tag333.xml"/><Relationship Id="rId5" Type="http://schemas.openxmlformats.org/officeDocument/2006/relationships/tags" Target="../tags/tag334.xml"/><Relationship Id="rId6" Type="http://schemas.openxmlformats.org/officeDocument/2006/relationships/tags" Target="../tags/tag335.xml"/><Relationship Id="rId7" Type="http://schemas.openxmlformats.org/officeDocument/2006/relationships/tags" Target="../tags/tag336.xml"/><Relationship Id="rId8" Type="http://schemas.openxmlformats.org/officeDocument/2006/relationships/tags" Target="../tags/tag337.xml"/><Relationship Id="rId9" Type="http://schemas.openxmlformats.org/officeDocument/2006/relationships/tags" Target="../tags/tag338.xml"/><Relationship Id="rId10" Type="http://schemas.openxmlformats.org/officeDocument/2006/relationships/tags" Target="../tags/tag339.xml"/><Relationship Id="rId11" Type="http://schemas.openxmlformats.org/officeDocument/2006/relationships/tags" Target="../tags/tag340.xml"/><Relationship Id="rId12" Type="http://schemas.openxmlformats.org/officeDocument/2006/relationships/tags" Target="../tags/tag341.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2.xml"/><Relationship Id="rId2" Type="http://schemas.openxmlformats.org/officeDocument/2006/relationships/tags" Target="../tags/tag343.xml"/><Relationship Id="rId3" Type="http://schemas.openxmlformats.org/officeDocument/2006/relationships/tags" Target="../tags/tag344.xml"/><Relationship Id="rId4" Type="http://schemas.openxmlformats.org/officeDocument/2006/relationships/tags" Target="../tags/tag345.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46.xml"/><Relationship Id="rId2" Type="http://schemas.openxmlformats.org/officeDocument/2006/relationships/tags" Target="../tags/tag347.xml"/><Relationship Id="rId3" Type="http://schemas.openxmlformats.org/officeDocument/2006/relationships/tags" Target="../tags/tag348.xml"/><Relationship Id="rId4" Type="http://schemas.openxmlformats.org/officeDocument/2006/relationships/tags" Target="../tags/tag349.xml"/><Relationship Id="rId5" Type="http://schemas.openxmlformats.org/officeDocument/2006/relationships/tags" Target="../tags/tag350.xml"/><Relationship Id="rId6" Type="http://schemas.openxmlformats.org/officeDocument/2006/relationships/tags" Target="../tags/tag351.xml"/><Relationship Id="rId7" Type="http://schemas.openxmlformats.org/officeDocument/2006/relationships/tags" Target="../tags/tag352.xml"/><Relationship Id="rId8" Type="http://schemas.openxmlformats.org/officeDocument/2006/relationships/tags" Target="../tags/tag353.xml"/><Relationship Id="rId9" Type="http://schemas.openxmlformats.org/officeDocument/2006/relationships/tags" Target="../tags/tag354.xml"/><Relationship Id="rId10" Type="http://schemas.openxmlformats.org/officeDocument/2006/relationships/tags" Target="../tags/tag355.xml"/><Relationship Id="rId11" Type="http://schemas.openxmlformats.org/officeDocument/2006/relationships/tags" Target="../tags/tag356.xml"/><Relationship Id="rId12" Type="http://schemas.openxmlformats.org/officeDocument/2006/relationships/tags" Target="../tags/tag357.xml"/><Relationship Id="rId13" Type="http://schemas.openxmlformats.org/officeDocument/2006/relationships/tags" Target="../tags/tag358.xml"/><Relationship Id="rId14" Type="http://schemas.openxmlformats.org/officeDocument/2006/relationships/tags" Target="../tags/tag359.xml"/><Relationship Id="rId15" Type="http://schemas.openxmlformats.org/officeDocument/2006/relationships/tags" Target="../tags/tag360.xml"/><Relationship Id="rId16" Type="http://schemas.openxmlformats.org/officeDocument/2006/relationships/tags" Target="../tags/tag361.xml"/><Relationship Id="rId17" Type="http://schemas.openxmlformats.org/officeDocument/2006/relationships/tags" Target="../tags/tag362.xml"/><Relationship Id="rId18" Type="http://schemas.openxmlformats.org/officeDocument/2006/relationships/tags" Target="../tags/tag363.xml"/><Relationship Id="rId19" Type="http://schemas.openxmlformats.org/officeDocument/2006/relationships/tags" Target="../tags/tag364.xml"/><Relationship Id="rId20" Type="http://schemas.openxmlformats.org/officeDocument/2006/relationships/tags" Target="../tags/tag365.xml"/><Relationship Id="rId21" Type="http://schemas.openxmlformats.org/officeDocument/2006/relationships/tags" Target="../tags/tag366.xml"/><Relationship Id="rId22" Type="http://schemas.openxmlformats.org/officeDocument/2006/relationships/tags" Target="../tags/tag367.xml"/><Relationship Id="rId23" Type="http://schemas.openxmlformats.org/officeDocument/2006/relationships/tags" Target="../tags/tag368.xml"/><Relationship Id="rId24" Type="http://schemas.openxmlformats.org/officeDocument/2006/relationships/tags" Target="../tags/tag369.xml"/><Relationship Id="rId25" Type="http://schemas.openxmlformats.org/officeDocument/2006/relationships/tags" Target="../tags/tag370.xml"/><Relationship Id="rId26" Type="http://schemas.openxmlformats.org/officeDocument/2006/relationships/tags" Target="../tags/tag371.xml"/><Relationship Id="rId27" Type="http://schemas.openxmlformats.org/officeDocument/2006/relationships/tags" Target="../tags/tag372.xml"/><Relationship Id="rId28" Type="http://schemas.openxmlformats.org/officeDocument/2006/relationships/tags" Target="../tags/tag373.xml"/><Relationship Id="rId29" Type="http://schemas.openxmlformats.org/officeDocument/2006/relationships/tags" Target="../tags/tag374.xml"/><Relationship Id="rId30"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95.xml"/><Relationship Id="rId2" Type="http://schemas.openxmlformats.org/officeDocument/2006/relationships/tags" Target="../tags/tag396.xml"/><Relationship Id="rId3" Type="http://schemas.openxmlformats.org/officeDocument/2006/relationships/tags" Target="../tags/tag397.xml"/><Relationship Id="rId4" Type="http://schemas.openxmlformats.org/officeDocument/2006/relationships/tags" Target="../tags/tag398.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副标题"/>
          <p:cNvSpPr>
            <a:spLocks noGrp="1"/>
          </p:cNvSpPr>
          <p:nvPr>
            <p:ph type="subTitle" idx="1"/>
            <p:custDataLst>
              <p:tags r:id="rId1"/>
            </p:custDataLst>
          </p:nvPr>
        </p:nvSpPr>
        <p:spPr/>
        <p:txBody>
          <a:bodyPr/>
          <a:p>
            <a:r>
              <a:rPr altLang="en-US" lang="zh-CN"/>
              <a:t>单击此处添加副标题</a:t>
            </a:r>
            <a:endParaRPr altLang="en-US" lang="zh-CN"/>
          </a:p>
        </p:txBody>
      </p:sp>
      <p:sp>
        <p:nvSpPr>
          <p:cNvPr id="1048650" name="公司名"/>
          <p:cNvSpPr>
            <a:spLocks noGrp="1"/>
          </p:cNvSpPr>
          <p:nvPr>
            <p:ph type="body" sz="quarter" idx="13"/>
            <p:custDataLst>
              <p:tags r:id="rId2"/>
            </p:custDataLst>
          </p:nvPr>
        </p:nvSpPr>
        <p:spPr/>
        <p:txBody>
          <a:bodyPr/>
          <a:p>
            <a:r>
              <a:rPr altLang="en-US" lang="zh-CN"/>
              <a:t>稻壳学院</a:t>
            </a:r>
            <a:endParaRPr altLang="en-US" lang="zh-CN"/>
          </a:p>
        </p:txBody>
      </p:sp>
      <p:sp>
        <p:nvSpPr>
          <p:cNvPr id="1048652" name="日期时间"/>
          <p:cNvSpPr>
            <a:spLocks noGrp="1"/>
          </p:cNvSpPr>
          <p:nvPr>
            <p:ph type="body" sz="quarter" idx="14"/>
            <p:custDataLst>
              <p:tags r:id="rId3"/>
            </p:custDataLst>
          </p:nvPr>
        </p:nvSpPr>
        <p:spPr/>
        <p:txBody>
          <a:bodyPr/>
          <a:p>
            <a:r>
              <a:rPr altLang="zh-CN" lang="en-US"/>
              <a:t>20XX/01/01</a:t>
            </a:r>
            <a:endParaRPr altLang="zh-CN" lang="en-US"/>
          </a:p>
        </p:txBody>
      </p:sp>
      <p:sp>
        <p:nvSpPr>
          <p:cNvPr id="1048654" name="署名"/>
          <p:cNvSpPr>
            <a:spLocks noGrp="1"/>
          </p:cNvSpPr>
          <p:nvPr>
            <p:ph type="body" sz="quarter" idx="17"/>
            <p:custDataLst>
              <p:tags r:id="rId4"/>
            </p:custDataLst>
          </p:nvPr>
        </p:nvSpPr>
        <p:spPr/>
        <p:txBody>
          <a:bodyPr/>
          <a:p>
            <a:r>
              <a:rPr altLang="en-US" lang="zh-CN"/>
              <a:t>汇报人：</a:t>
            </a:r>
            <a:r>
              <a:rPr altLang="zh-CN" lang="en-US"/>
              <a:t>XX</a:t>
            </a:r>
            <a:endParaRPr altLang="en-US" lang="zh-CN"/>
          </a:p>
        </p:txBody>
      </p:sp>
      <p:sp>
        <p:nvSpPr>
          <p:cNvPr id="1048656" name="标题 2"/>
          <p:cNvSpPr>
            <a:spLocks noGrp="1"/>
          </p:cNvSpPr>
          <p:nvPr>
            <p:ph type="ctrTitle"/>
            <p:custDataLst>
              <p:tags r:id="rId5"/>
            </p:custDataLst>
          </p:nvPr>
        </p:nvSpPr>
        <p:spPr/>
        <p:txBody>
          <a:bodyPr/>
          <a:p>
            <a:r>
              <a:rPr altLang="en-US" lang="zh-CN"/>
              <a:t>包装与印刷行业市场分析及2024年投资前景预测</a:t>
            </a:r>
            <a:endParaRPr altLang="en-US" 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6" name="标题"/>
          <p:cNvSpPr>
            <a:spLocks noGrp="1"/>
          </p:cNvSpPr>
          <p:nvPr>
            <p:ph type="title"/>
            <p:custDataLst>
              <p:tags r:id="rId1"/>
            </p:custDataLst>
          </p:nvPr>
        </p:nvSpPr>
        <p:spPr/>
        <p:txBody>
          <a:bodyPr/>
          <a:p>
            <a:r>
              <a:rPr altLang="en-US" lang="zh-CN"/>
              <a:t>目录</a:t>
            </a:r>
            <a:endParaRPr altLang="en-US" lang="zh-CN"/>
          </a:p>
        </p:txBody>
      </p:sp>
      <p:sp>
        <p:nvSpPr>
          <p:cNvPr id="1048848" name="副标题"/>
          <p:cNvSpPr>
            <a:spLocks noGrp="1"/>
          </p:cNvSpPr>
          <p:nvPr>
            <p:ph type="body" idx="1"/>
            <p:custDataLst>
              <p:tags r:id="rId2"/>
            </p:custDataLst>
          </p:nvPr>
        </p:nvSpPr>
        <p:spPr/>
        <p:txBody>
          <a:bodyPr/>
          <a:p>
            <a:r>
              <a:rPr altLang="zh-CN" lang="en-US"/>
              <a:t>CONTENTS</a:t>
            </a:r>
            <a:endParaRPr altLang="zh-CN" lang="en-US"/>
          </a:p>
        </p:txBody>
      </p:sp>
      <p:sp>
        <p:nvSpPr>
          <p:cNvPr id="1048850" name="文本框 1"/>
          <p:cNvSpPr txBox="1"/>
          <p:nvPr>
            <p:custDataLst>
              <p:tags r:id="rId3"/>
            </p:custDataLst>
          </p:nvPr>
        </p:nvSpPr>
        <p:spPr>
          <a:xfrm>
            <a:off x="5483225" y="939800"/>
            <a:ext cx="1098550" cy="708025"/>
          </a:xfrm>
          <a:prstGeom prst="rect"/>
          <a:noFill/>
        </p:spPr>
        <p:txBody>
          <a:bodyPr rtlCol="0" wrap="square">
            <a:normAutofit lnSpcReduction="10000"/>
          </a:bodyPr>
          <a:p>
            <a:pPr algn="ctr"/>
            <a:r>
              <a:rPr altLang="zh-CN" b="1" dirty="0" sz="4000" lang="en-US">
                <a:gradFill flip="none" rotWithShape="1">
                  <a:gsLst>
                    <a:gs pos="36000">
                      <a:schemeClr val="accent1"/>
                    </a:gs>
                    <a:gs pos="100000">
                      <a:schemeClr val="accent4"/>
                    </a:gs>
                  </a:gsLst>
                  <a:lin ang="13500000" scaled="1"/>
                </a:gradFill>
                <a:latin typeface="+mj-ea"/>
                <a:ea typeface="+mj-ea"/>
              </a:rPr>
              <a:t>01. </a:t>
            </a:r>
            <a:endParaRPr altLang="zh-CN" b="1" dirty="0" sz="4000" lang="en-US">
              <a:gradFill flip="none" rotWithShape="1">
                <a:gsLst>
                  <a:gs pos="36000">
                    <a:schemeClr val="accent1"/>
                  </a:gs>
                  <a:gs pos="100000">
                    <a:schemeClr val="accent4"/>
                  </a:gs>
                </a:gsLst>
                <a:lin ang="13500000" scaled="1"/>
              </a:gradFill>
              <a:latin typeface="+mj-ea"/>
              <a:ea typeface="+mj-ea"/>
            </a:endParaRPr>
          </a:p>
        </p:txBody>
      </p:sp>
      <p:sp>
        <p:nvSpPr>
          <p:cNvPr id="1048852" name="文本框 10"/>
          <p:cNvSpPr txBox="1"/>
          <p:nvPr>
            <p:custDataLst>
              <p:tags r:id="rId4"/>
            </p:custDataLst>
          </p:nvPr>
        </p:nvSpPr>
        <p:spPr>
          <a:xfrm>
            <a:off x="7139940" y="1075690"/>
            <a:ext cx="4293235" cy="460375"/>
          </a:xfrm>
          <a:prstGeom prst="rect"/>
          <a:noFill/>
        </p:spPr>
        <p:txBody>
          <a:bodyPr rtlCol="0" wrap="square">
            <a:spAutoFit/>
          </a:bodyPr>
          <a:p>
            <a:pPr algn="r"/>
            <a:r>
              <a:rPr altLang="zh-CN" b="1" dirty="0" sz="2400" lang="en-US">
                <a:solidFill>
                  <a:schemeClr val="tx1"/>
                </a:solidFill>
                <a:latin typeface="+mj-ea"/>
                <a:ea typeface="+mj-ea"/>
              </a:rPr>
              <a:t>包装与印刷行业概述</a:t>
            </a:r>
            <a:endParaRPr altLang="zh-CN" b="1" dirty="0" sz="2400" lang="en-US">
              <a:solidFill>
                <a:schemeClr val="tx1"/>
              </a:solidFill>
              <a:latin typeface="+mj-ea"/>
              <a:ea typeface="+mj-ea"/>
            </a:endParaRPr>
          </a:p>
        </p:txBody>
      </p:sp>
      <p:cxnSp>
        <p:nvCxnSpPr>
          <p:cNvPr id="3145755" name="直接连接符 22"/>
          <p:cNvCxnSpPr>
            <a:cxnSpLocks/>
          </p:cNvCxnSpPr>
          <p:nvPr>
            <p:custDataLst>
              <p:tags r:id="rId5"/>
            </p:custDataLst>
          </p:nvPr>
        </p:nvCxnSpPr>
        <p:spPr>
          <a:xfrm>
            <a:off x="5634355" y="17830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54" name="文本框 8"/>
          <p:cNvSpPr txBox="1"/>
          <p:nvPr>
            <p:custDataLst>
              <p:tags r:id="rId6"/>
            </p:custDataLst>
          </p:nvPr>
        </p:nvSpPr>
        <p:spPr>
          <a:xfrm>
            <a:off x="5483225" y="2023110"/>
            <a:ext cx="1098550" cy="708025"/>
          </a:xfrm>
          <a:prstGeom prst="rect"/>
          <a:noFill/>
        </p:spPr>
        <p:txBody>
          <a:bodyPr rtlCol="0" wrap="square">
            <a:normAutofit lnSpcReduction="10000"/>
          </a:bodyPr>
          <a:p>
            <a:pPr algn="ctr"/>
            <a:r>
              <a:rPr altLang="zh-CN" b="1" dirty="0" sz="4000" lang="en-US">
                <a:gradFill flip="none" rotWithShape="1">
                  <a:gsLst>
                    <a:gs pos="36000">
                      <a:schemeClr val="accent1"/>
                    </a:gs>
                    <a:gs pos="100000">
                      <a:schemeClr val="accent4"/>
                    </a:gs>
                  </a:gsLst>
                  <a:lin ang="13500000" scaled="1"/>
                </a:gradFill>
                <a:latin typeface="+mj-ea"/>
                <a:ea typeface="+mj-ea"/>
              </a:rPr>
              <a:t>02. </a:t>
            </a:r>
            <a:endParaRPr altLang="zh-CN" b="1" dirty="0" sz="4000" lang="en-US">
              <a:gradFill flip="none" rotWithShape="1">
                <a:gsLst>
                  <a:gs pos="36000">
                    <a:schemeClr val="accent1"/>
                  </a:gs>
                  <a:gs pos="100000">
                    <a:schemeClr val="accent4"/>
                  </a:gs>
                </a:gsLst>
                <a:lin ang="13500000" scaled="1"/>
              </a:gradFill>
              <a:latin typeface="+mj-ea"/>
              <a:ea typeface="+mj-ea"/>
            </a:endParaRPr>
          </a:p>
        </p:txBody>
      </p:sp>
      <p:sp>
        <p:nvSpPr>
          <p:cNvPr id="1048856" name="文本框 15"/>
          <p:cNvSpPr txBox="1"/>
          <p:nvPr>
            <p:custDataLst>
              <p:tags r:id="rId7"/>
            </p:custDataLst>
          </p:nvPr>
        </p:nvSpPr>
        <p:spPr>
          <a:xfrm>
            <a:off x="7139940" y="2136775"/>
            <a:ext cx="4293235" cy="460375"/>
          </a:xfrm>
          <a:prstGeom prst="rect"/>
          <a:noFill/>
        </p:spPr>
        <p:txBody>
          <a:bodyPr rtlCol="0" wrap="square">
            <a:spAutoFit/>
          </a:bodyPr>
          <a:p>
            <a:pPr algn="r"/>
            <a:r>
              <a:rPr altLang="zh-CN" b="1" dirty="0" sz="2400" lang="en-US">
                <a:solidFill>
                  <a:schemeClr val="tx1"/>
                </a:solidFill>
                <a:latin typeface="+mj-ea"/>
                <a:ea typeface="+mj-ea"/>
              </a:rPr>
              <a:t>包装与印刷行业市场分析</a:t>
            </a:r>
            <a:endParaRPr altLang="zh-CN" b="1" dirty="0" sz="2400" lang="en-US">
              <a:solidFill>
                <a:schemeClr val="tx1"/>
              </a:solidFill>
              <a:latin typeface="+mj-ea"/>
              <a:ea typeface="+mj-ea"/>
            </a:endParaRPr>
          </a:p>
        </p:txBody>
      </p:sp>
      <p:cxnSp>
        <p:nvCxnSpPr>
          <p:cNvPr id="3145757" name="直接连接符 25"/>
          <p:cNvCxnSpPr>
            <a:cxnSpLocks/>
          </p:cNvCxnSpPr>
          <p:nvPr>
            <p:custDataLst>
              <p:tags r:id="rId8"/>
            </p:custDataLst>
          </p:nvPr>
        </p:nvCxnSpPr>
        <p:spPr>
          <a:xfrm>
            <a:off x="5634355" y="284416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58" name="文本框 2"/>
          <p:cNvSpPr txBox="1"/>
          <p:nvPr>
            <p:custDataLst>
              <p:tags r:id="rId9"/>
            </p:custDataLst>
          </p:nvPr>
        </p:nvSpPr>
        <p:spPr>
          <a:xfrm>
            <a:off x="5483225" y="3084195"/>
            <a:ext cx="1098550" cy="708025"/>
          </a:xfrm>
          <a:prstGeom prst="rect"/>
          <a:noFill/>
        </p:spPr>
        <p:txBody>
          <a:bodyPr rtlCol="0" wrap="square">
            <a:normAutofit lnSpcReduction="10000"/>
          </a:bodyPr>
          <a:p>
            <a:pPr algn="ctr"/>
            <a:r>
              <a:rPr altLang="zh-CN" b="1" dirty="0" sz="4000" lang="en-US">
                <a:gradFill flip="none" rotWithShape="1">
                  <a:gsLst>
                    <a:gs pos="36000">
                      <a:schemeClr val="accent1"/>
                    </a:gs>
                    <a:gs pos="100000">
                      <a:schemeClr val="accent4"/>
                    </a:gs>
                  </a:gsLst>
                  <a:lin ang="13500000" scaled="1"/>
                </a:gradFill>
                <a:latin typeface="+mj-ea"/>
                <a:ea typeface="+mj-ea"/>
              </a:rPr>
              <a:t>03. </a:t>
            </a:r>
            <a:endParaRPr altLang="zh-CN" b="1" dirty="0" sz="4000" lang="en-US">
              <a:gradFill flip="none" rotWithShape="1">
                <a:gsLst>
                  <a:gs pos="36000">
                    <a:schemeClr val="accent1"/>
                  </a:gs>
                  <a:gs pos="100000">
                    <a:schemeClr val="accent4"/>
                  </a:gs>
                </a:gsLst>
                <a:lin ang="13500000" scaled="1"/>
              </a:gradFill>
              <a:latin typeface="+mj-ea"/>
              <a:ea typeface="+mj-ea"/>
            </a:endParaRPr>
          </a:p>
        </p:txBody>
      </p:sp>
      <p:sp>
        <p:nvSpPr>
          <p:cNvPr id="1048860" name="文本框 14"/>
          <p:cNvSpPr txBox="1"/>
          <p:nvPr>
            <p:custDataLst>
              <p:tags r:id="rId10"/>
            </p:custDataLst>
          </p:nvPr>
        </p:nvSpPr>
        <p:spPr>
          <a:xfrm>
            <a:off x="7139940" y="3175635"/>
            <a:ext cx="4293235" cy="460375"/>
          </a:xfrm>
          <a:prstGeom prst="rect"/>
          <a:noFill/>
        </p:spPr>
        <p:txBody>
          <a:bodyPr rtlCol="0" wrap="square">
            <a:spAutoFit/>
          </a:bodyPr>
          <a:p>
            <a:pPr algn="r"/>
            <a:r>
              <a:rPr altLang="zh-CN" b="1" dirty="0" sz="2400" lang="en-US">
                <a:solidFill>
                  <a:schemeClr val="tx1"/>
                </a:solidFill>
                <a:latin typeface="+mj-ea"/>
                <a:ea typeface="+mj-ea"/>
              </a:rPr>
              <a:t>包装与印刷行业政策环境</a:t>
            </a:r>
            <a:endParaRPr altLang="zh-CN" b="1" dirty="0" sz="2400" lang="en-US">
              <a:solidFill>
                <a:schemeClr val="tx1"/>
              </a:solidFill>
              <a:latin typeface="+mj-ea"/>
              <a:ea typeface="+mj-ea"/>
            </a:endParaRPr>
          </a:p>
        </p:txBody>
      </p:sp>
      <p:cxnSp>
        <p:nvCxnSpPr>
          <p:cNvPr id="3145759" name="直接连接符 26"/>
          <p:cNvCxnSpPr>
            <a:cxnSpLocks/>
          </p:cNvCxnSpPr>
          <p:nvPr>
            <p:custDataLst>
              <p:tags r:id="rId11"/>
            </p:custDataLst>
          </p:nvPr>
        </p:nvCxnSpPr>
        <p:spPr>
          <a:xfrm>
            <a:off x="5634355" y="388302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62" name="文本框 9"/>
          <p:cNvSpPr txBox="1"/>
          <p:nvPr>
            <p:custDataLst>
              <p:tags r:id="rId12"/>
            </p:custDataLst>
          </p:nvPr>
        </p:nvSpPr>
        <p:spPr>
          <a:xfrm>
            <a:off x="5483225" y="4123055"/>
            <a:ext cx="1098550" cy="708025"/>
          </a:xfrm>
          <a:prstGeom prst="rect"/>
          <a:noFill/>
        </p:spPr>
        <p:txBody>
          <a:bodyPr rtlCol="0" wrap="square">
            <a:normAutofit lnSpcReduction="10000"/>
          </a:bodyPr>
          <a:p>
            <a:pPr algn="ctr"/>
            <a:r>
              <a:rPr altLang="zh-CN" b="1" dirty="0" sz="4000" lang="en-US">
                <a:gradFill flip="none" rotWithShape="1">
                  <a:gsLst>
                    <a:gs pos="36000">
                      <a:schemeClr val="accent1"/>
                    </a:gs>
                    <a:gs pos="100000">
                      <a:schemeClr val="accent4"/>
                    </a:gs>
                  </a:gsLst>
                  <a:lin ang="13500000" scaled="1"/>
                </a:gradFill>
                <a:latin typeface="+mj-ea"/>
                <a:ea typeface="+mj-ea"/>
              </a:rPr>
              <a:t>04. </a:t>
            </a:r>
            <a:endParaRPr altLang="zh-CN" b="1" dirty="0" sz="4000" lang="en-US">
              <a:gradFill flip="none" rotWithShape="1">
                <a:gsLst>
                  <a:gs pos="36000">
                    <a:schemeClr val="accent1"/>
                  </a:gs>
                  <a:gs pos="100000">
                    <a:schemeClr val="accent4"/>
                  </a:gs>
                </a:gsLst>
                <a:lin ang="13500000" scaled="1"/>
              </a:gradFill>
              <a:latin typeface="+mj-ea"/>
              <a:ea typeface="+mj-ea"/>
            </a:endParaRPr>
          </a:p>
        </p:txBody>
      </p:sp>
      <p:sp>
        <p:nvSpPr>
          <p:cNvPr id="1048864" name="文本框 18"/>
          <p:cNvSpPr txBox="1"/>
          <p:nvPr>
            <p:custDataLst>
              <p:tags r:id="rId13"/>
            </p:custDataLst>
          </p:nvPr>
        </p:nvSpPr>
        <p:spPr>
          <a:xfrm>
            <a:off x="7139940" y="4192905"/>
            <a:ext cx="4293235" cy="460375"/>
          </a:xfrm>
          <a:prstGeom prst="rect"/>
          <a:noFill/>
        </p:spPr>
        <p:txBody>
          <a:bodyPr rtlCol="0" wrap="square">
            <a:spAutoFit/>
          </a:bodyPr>
          <a:p>
            <a:pPr algn="r"/>
            <a:r>
              <a:rPr altLang="zh-CN" b="1" dirty="0" sz="2400" lang="en-US">
                <a:solidFill>
                  <a:schemeClr val="tx1"/>
                </a:solidFill>
                <a:latin typeface="+mj-ea"/>
                <a:ea typeface="+mj-ea"/>
              </a:rPr>
              <a:t>包装与印刷行业技术发展</a:t>
            </a:r>
            <a:endParaRPr altLang="zh-CN" b="1" dirty="0" sz="2400" lang="en-US">
              <a:solidFill>
                <a:schemeClr val="tx1"/>
              </a:solidFill>
              <a:latin typeface="+mj-ea"/>
              <a:ea typeface="+mj-ea"/>
            </a:endParaRPr>
          </a:p>
        </p:txBody>
      </p:sp>
      <p:cxnSp>
        <p:nvCxnSpPr>
          <p:cNvPr id="3145761" name="直接连接符 27"/>
          <p:cNvCxnSpPr>
            <a:cxnSpLocks/>
          </p:cNvCxnSpPr>
          <p:nvPr>
            <p:custDataLst>
              <p:tags r:id="rId14"/>
            </p:custDataLst>
          </p:nvPr>
        </p:nvCxnSpPr>
        <p:spPr>
          <a:xfrm>
            <a:off x="5634355" y="489966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66" name="文本框 13"/>
          <p:cNvSpPr txBox="1"/>
          <p:nvPr>
            <p:custDataLst>
              <p:tags r:id="rId15"/>
            </p:custDataLst>
          </p:nvPr>
        </p:nvSpPr>
        <p:spPr>
          <a:xfrm>
            <a:off x="5483225" y="5139690"/>
            <a:ext cx="1098550" cy="706755"/>
          </a:xfrm>
          <a:prstGeom prst="rect"/>
          <a:noFill/>
        </p:spPr>
        <p:txBody>
          <a:bodyPr rtlCol="0" wrap="square">
            <a:normAutofit lnSpcReduction="10000"/>
          </a:bodyPr>
          <a:p>
            <a:pPr algn="ctr"/>
            <a:r>
              <a:rPr altLang="zh-CN" b="1" dirty="0" sz="4000" lang="en-US">
                <a:gradFill flip="none" rotWithShape="1">
                  <a:gsLst>
                    <a:gs pos="36000">
                      <a:schemeClr val="accent1"/>
                    </a:gs>
                    <a:gs pos="100000">
                      <a:schemeClr val="accent4"/>
                    </a:gs>
                  </a:gsLst>
                  <a:lin ang="13500000" scaled="1"/>
                </a:gradFill>
                <a:latin typeface="+mj-ea"/>
                <a:ea typeface="+mj-ea"/>
              </a:rPr>
              <a:t>05. </a:t>
            </a:r>
            <a:endParaRPr altLang="zh-CN" b="1" dirty="0" sz="4000" lang="en-US">
              <a:gradFill flip="none" rotWithShape="1">
                <a:gsLst>
                  <a:gs pos="36000">
                    <a:schemeClr val="accent1"/>
                  </a:gs>
                  <a:gs pos="100000">
                    <a:schemeClr val="accent4"/>
                  </a:gs>
                </a:gsLst>
                <a:lin ang="13500000" scaled="1"/>
              </a:gradFill>
              <a:latin typeface="+mj-ea"/>
              <a:ea typeface="+mj-ea"/>
            </a:endParaRPr>
          </a:p>
        </p:txBody>
      </p:sp>
      <p:sp>
        <p:nvSpPr>
          <p:cNvPr id="1048868" name="文本框 16"/>
          <p:cNvSpPr txBox="1"/>
          <p:nvPr>
            <p:custDataLst>
              <p:tags r:id="rId16"/>
            </p:custDataLst>
          </p:nvPr>
        </p:nvSpPr>
        <p:spPr>
          <a:xfrm>
            <a:off x="7139940" y="5209540"/>
            <a:ext cx="4293235" cy="460375"/>
          </a:xfrm>
          <a:prstGeom prst="rect"/>
          <a:noFill/>
        </p:spPr>
        <p:txBody>
          <a:bodyPr rtlCol="0" wrap="square">
            <a:spAutoFit/>
          </a:bodyPr>
          <a:p>
            <a:pPr algn="r"/>
            <a:r>
              <a:rPr altLang="zh-CN" b="1" dirty="0" sz="2400" lang="en-US">
                <a:solidFill>
                  <a:schemeClr val="tx1"/>
                </a:solidFill>
                <a:latin typeface="+mj-ea"/>
                <a:ea typeface="+mj-ea"/>
              </a:rPr>
              <a:t>包装与印刷行业投资前景预测</a:t>
            </a:r>
            <a:endParaRPr altLang="zh-CN" b="1" dirty="0" sz="2400" lang="en-US">
              <a:solidFill>
                <a:schemeClr val="tx1"/>
              </a:solidFill>
              <a:latin typeface="+mj-ea"/>
              <a:ea typeface="+mj-ea"/>
            </a:endParaRPr>
          </a:p>
        </p:txBody>
      </p:sp>
      <p:cxnSp>
        <p:nvCxnSpPr>
          <p:cNvPr id="3145763" name="直接连接符 17"/>
          <p:cNvCxnSpPr>
            <a:cxnSpLocks/>
          </p:cNvCxnSpPr>
          <p:nvPr>
            <p:custDataLst>
              <p:tags r:id="rId17"/>
            </p:custDataLst>
          </p:nvPr>
        </p:nvCxnSpPr>
        <p:spPr>
          <a:xfrm>
            <a:off x="5634355" y="591629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28" name="副标题"/>
          <p:cNvSpPr>
            <a:spLocks noGrp="1"/>
          </p:cNvSpPr>
          <p:nvPr>
            <p:ph type="body" idx="1"/>
            <p:custDataLst>
              <p:tags r:id="rId1"/>
            </p:custDataLst>
          </p:nvPr>
        </p:nvSpPr>
        <p:spPr/>
        <p:txBody>
          <a:bodyPr/>
          <a:p>
            <a:r>
              <a:rPr altLang="en-US" lang="zh-CN"/>
              <a:t>章节副标题</a:t>
            </a:r>
            <a:endParaRPr altLang="en-US" lang="zh-CN"/>
          </a:p>
        </p:txBody>
      </p:sp>
      <p:sp>
        <p:nvSpPr>
          <p:cNvPr id="1048930" name="节编号"/>
          <p:cNvSpPr>
            <a:spLocks noGrp="1"/>
          </p:cNvSpPr>
          <p:nvPr>
            <p:ph type="body" sz="quarter" idx="13"/>
            <p:custDataLst>
              <p:tags r:id="rId2"/>
            </p:custDataLst>
          </p:nvPr>
        </p:nvSpPr>
        <p:spPr>
          <a:xfrm>
            <a:off x="835025" y="1830070"/>
            <a:ext cx="1943735" cy="977901"/>
          </a:xfrm>
        </p:spPr>
        <p:txBody>
          <a:bodyPr/>
          <a:p>
            <a:r>
              <a:rPr altLang="zh-CN" lang="en-US"/>
              <a:t>01</a:t>
            </a:r>
            <a:endParaRPr altLang="zh-CN" lang="en-US"/>
          </a:p>
        </p:txBody>
      </p:sp>
      <p:sp>
        <p:nvSpPr>
          <p:cNvPr id="1048932" name="标题 1"/>
          <p:cNvSpPr>
            <a:spLocks noGrp="1"/>
          </p:cNvSpPr>
          <p:nvPr>
            <p:ph type="title"/>
            <p:custDataLst>
              <p:tags r:id="rId3"/>
            </p:custDataLst>
          </p:nvPr>
        </p:nvSpPr>
        <p:spPr/>
        <p:txBody>
          <a:bodyPr/>
          <a:p>
            <a:r>
              <a:rPr altLang="en-US" lang="zh-CN"/>
              <a:t>包装与印刷行业概述</a:t>
            </a:r>
            <a:endParaRPr altLang="en-US" lang="zh-CN"/>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88" name="标题 1"/>
          <p:cNvSpPr>
            <a:spLocks noGrp="1"/>
          </p:cNvSpPr>
          <p:nvPr>
            <p:ph type="title"/>
          </p:nvPr>
        </p:nvSpPr>
        <p:spPr/>
        <p:txBody>
          <a:bodyPr/>
          <a:p>
            <a:r>
              <a:rPr altLang="en-US" lang="zh-CN"/>
              <a:t>行业定义与分类</a:t>
            </a:r>
            <a:endParaRPr altLang="en-US" lang="zh-CN"/>
          </a:p>
        </p:txBody>
      </p:sp>
      <p:sp>
        <p:nvSpPr>
          <p:cNvPr id="1048990" name="对角圆角矩形 52"/>
          <p:cNvSpPr/>
          <p:nvPr>
            <p:custDataLst>
              <p:tags r:id="rId1"/>
            </p:custDataLst>
          </p:nvPr>
        </p:nvSpPr>
        <p:spPr>
          <a:xfrm>
            <a:off x="838200" y="2635800"/>
            <a:ext cx="10515599" cy="88529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2" name="对角圆角矩形 53"/>
          <p:cNvSpPr/>
          <p:nvPr>
            <p:custDataLst>
              <p:tags r:id="rId2"/>
            </p:custDataLst>
          </p:nvPr>
        </p:nvSpPr>
        <p:spPr>
          <a:xfrm>
            <a:off x="838200" y="2474368"/>
            <a:ext cx="651304" cy="609996"/>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4" name="直角三角形 54"/>
          <p:cNvSpPr/>
          <p:nvPr>
            <p:custDataLst>
              <p:tags r:id="rId3"/>
            </p:custDataLst>
          </p:nvPr>
        </p:nvSpPr>
        <p:spPr>
          <a:xfrm>
            <a:off x="1489409" y="2474978"/>
            <a:ext cx="96315" cy="160525"/>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6" name="文本框 56"/>
          <p:cNvSpPr txBox="1"/>
          <p:nvPr>
            <p:custDataLst>
              <p:tags r:id="rId4"/>
            </p:custDataLst>
          </p:nvPr>
        </p:nvSpPr>
        <p:spPr>
          <a:xfrm>
            <a:off x="1531443" y="2679052"/>
            <a:ext cx="9490270" cy="790953"/>
          </a:xfrm>
          <a:prstGeom prst="rect"/>
          <a:noFill/>
        </p:spPr>
        <p:txBody>
          <a:bodyPr anchor="ctr" anchorCtr="0" bIns="107950" rtlCol="0" tIns="0" wrap="square">
            <a:normAutofit fontScale="64167"/>
          </a:bodyPr>
          <a:p>
            <a:pPr>
              <a:lnSpc>
                <a:spcPct val="150000"/>
              </a:lnSpc>
            </a:pPr>
            <a:r>
              <a:rPr altLang="en-US" dirty="0" sz="2400" lang="zh-CN">
                <a:solidFill>
                  <a:schemeClr val="dk1">
                    <a:lumMod val="80000"/>
                    <a:lumOff val="20000"/>
                  </a:schemeClr>
                </a:solidFill>
                <a:latin typeface="+mn-ea"/>
                <a:sym typeface="+mn-ea"/>
              </a:rPr>
              <a:t>包装与印刷行业定义：包装与印刷行业是指将包装材料、印刷工艺和信息技术相结合，为产品提供保护、美化、宣传和销售功能的行业。</a:t>
            </a:r>
            <a:endParaRPr altLang="en-US" dirty="0" sz="2400" lang="zh-CN">
              <a:solidFill>
                <a:schemeClr val="dk1">
                  <a:lumMod val="80000"/>
                  <a:lumOff val="20000"/>
                </a:schemeClr>
              </a:solidFill>
              <a:latin typeface="+mn-ea"/>
              <a:sym typeface="+mn-ea"/>
            </a:endParaRPr>
          </a:p>
        </p:txBody>
      </p:sp>
      <p:sp>
        <p:nvSpPr>
          <p:cNvPr id="1048998" name="对角圆角矩形 5"/>
          <p:cNvSpPr/>
          <p:nvPr>
            <p:custDataLst>
              <p:tags r:id="rId5"/>
            </p:custDataLst>
          </p:nvPr>
        </p:nvSpPr>
        <p:spPr>
          <a:xfrm>
            <a:off x="838200" y="4183108"/>
            <a:ext cx="10515599" cy="88529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0" name="对角圆角矩形 6"/>
          <p:cNvSpPr/>
          <p:nvPr>
            <p:custDataLst>
              <p:tags r:id="rId6"/>
            </p:custDataLst>
          </p:nvPr>
        </p:nvSpPr>
        <p:spPr>
          <a:xfrm>
            <a:off x="838200" y="4021676"/>
            <a:ext cx="651304" cy="609996"/>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2" name="直角三角形 7"/>
          <p:cNvSpPr/>
          <p:nvPr>
            <p:custDataLst>
              <p:tags r:id="rId7"/>
            </p:custDataLst>
          </p:nvPr>
        </p:nvSpPr>
        <p:spPr>
          <a:xfrm>
            <a:off x="1489409" y="4022894"/>
            <a:ext cx="96315" cy="160525"/>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4" name="文本框 8"/>
          <p:cNvSpPr txBox="1"/>
          <p:nvPr>
            <p:custDataLst>
              <p:tags r:id="rId8"/>
            </p:custDataLst>
          </p:nvPr>
        </p:nvSpPr>
        <p:spPr>
          <a:xfrm>
            <a:off x="1531443" y="4234888"/>
            <a:ext cx="9490270" cy="790953"/>
          </a:xfrm>
          <a:prstGeom prst="rect"/>
          <a:noFill/>
        </p:spPr>
        <p:txBody>
          <a:bodyPr anchor="ctr" anchorCtr="0" bIns="107950" rtlCol="0" tIns="0" wrap="square">
            <a:normAutofit fontScale="64167"/>
          </a:bodyPr>
          <a:p>
            <a:pPr>
              <a:lnSpc>
                <a:spcPct val="150000"/>
              </a:lnSpc>
            </a:pPr>
            <a:r>
              <a:rPr altLang="en-US" dirty="0" sz="2400" lang="zh-CN">
                <a:solidFill>
                  <a:schemeClr val="dk1">
                    <a:lumMod val="80000"/>
                    <a:lumOff val="20000"/>
                  </a:schemeClr>
                </a:solidFill>
                <a:latin typeface="+mn-ea"/>
                <a:sym typeface="+mn-ea"/>
              </a:rPr>
              <a:t>包装与印刷行业分类：根据产品类型和应用领域，包装与印刷行业可以分为食品包装、日用品包装、电子产品包装、出版物印刷等。</a:t>
            </a:r>
            <a:endParaRPr altLang="en-US" dirty="0" sz="2400" lang="zh-CN">
              <a:solidFill>
                <a:schemeClr val="dk1">
                  <a:lumMod val="80000"/>
                  <a:lumOff val="20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44" name="标题 1"/>
          <p:cNvSpPr>
            <a:spLocks noGrp="1"/>
          </p:cNvSpPr>
          <p:nvPr>
            <p:ph type="title"/>
          </p:nvPr>
        </p:nvSpPr>
        <p:spPr/>
        <p:txBody>
          <a:bodyPr/>
          <a:p>
            <a:r>
              <a:rPr altLang="en-US" lang="zh-CN"/>
              <a:t>行业地位与作用</a:t>
            </a:r>
            <a:endParaRPr altLang="en-US" lang="zh-CN"/>
          </a:p>
        </p:txBody>
      </p:sp>
      <p:sp>
        <p:nvSpPr>
          <p:cNvPr id="104904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4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5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包装与印刷行业是国民经济的重要组成部分，对促进经济发展和增加就业具有重要作用。</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5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5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5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包装与印刷行业在商品生产、流通和消费中发挥着至关重要的地位，保障了商品的质量、安全和美观。</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5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6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62" name="TextBox 2"/>
          <p:cNvSpPr txBox="1"/>
          <p:nvPr>
            <p:custDataLst>
              <p:tags r:id="rId9"/>
            </p:custDataLst>
          </p:nvPr>
        </p:nvSpPr>
        <p:spPr>
          <a:xfrm>
            <a:off x="6348206" y="3068798"/>
            <a:ext cx="2184713" cy="1764137"/>
          </a:xfrm>
          <a:prstGeom prst="rect"/>
          <a:noFill/>
        </p:spPr>
        <p:txBody>
          <a:bodyPr rtlCol="0" wrap="square">
            <a:normAutofit fontScale="7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包装与印刷行业的发展水平直接影响到国家的文化软实力和国际竞争力，是推动文化产业发展的重要力量。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6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6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6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包装与印刷行业在环保方面也扮演着重要角色，推动绿色印刷和循环经济的发展。</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08" name="标题 1"/>
          <p:cNvSpPr>
            <a:spLocks noGrp="1"/>
          </p:cNvSpPr>
          <p:nvPr>
            <p:ph type="title"/>
          </p:nvPr>
        </p:nvSpPr>
        <p:spPr/>
        <p:txBody>
          <a:bodyPr/>
          <a:p>
            <a:r>
              <a:rPr altLang="en-US" lang="zh-CN"/>
              <a:t>行业市场规模</a:t>
            </a:r>
            <a:endParaRPr altLang="en-US" lang="zh-CN"/>
          </a:p>
        </p:txBody>
      </p:sp>
      <p:sp>
        <p:nvSpPr>
          <p:cNvPr id="104911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1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全球包装与印刷行业市场规模持续增长</a:t>
            </a:r>
            <a:endParaRPr altLang="en-US" dirty="0" sz="2000" lang="zh-CN" spc="150">
              <a:solidFill>
                <a:schemeClr val="tx1">
                  <a:lumMod val="85000"/>
                  <a:lumOff val="15000"/>
                </a:schemeClr>
              </a:solidFill>
              <a:latin typeface="+mn-ea"/>
              <a:sym typeface="+mn-ea"/>
            </a:endParaRPr>
          </a:p>
        </p:txBody>
      </p:sp>
      <p:sp>
        <p:nvSpPr>
          <p:cNvPr id="104911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2024年预计达到XX万亿美元</a:t>
            </a:r>
            <a:endParaRPr altLang="en-US" dirty="0" sz="2000" lang="zh-CN" spc="150">
              <a:solidFill>
                <a:schemeClr val="tx1">
                  <a:lumMod val="85000"/>
                  <a:lumOff val="15000"/>
                </a:schemeClr>
              </a:solidFill>
              <a:latin typeface="+mn-ea"/>
              <a:sym typeface="+mn-ea"/>
            </a:endParaRPr>
          </a:p>
        </p:txBody>
      </p:sp>
      <p:sp>
        <p:nvSpPr>
          <p:cNvPr id="104912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包装与印刷行业市场规模与经济发展密切相关</a:t>
            </a:r>
            <a:endParaRPr altLang="en-US" dirty="0" sz="2000" lang="zh-CN" spc="150">
              <a:solidFill>
                <a:schemeClr val="tx1">
                  <a:lumMod val="85000"/>
                  <a:lumOff val="15000"/>
                </a:schemeClr>
              </a:solidFill>
              <a:latin typeface="+mn-ea"/>
              <a:sym typeface="+mn-ea"/>
            </a:endParaRPr>
          </a:p>
        </p:txBody>
      </p:sp>
      <p:sp>
        <p:nvSpPr>
          <p:cNvPr id="104912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3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3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未来几年包装与印刷行业市场规模有望保持稳定增长</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72" name="标题 1"/>
          <p:cNvSpPr>
            <a:spLocks noGrp="1"/>
          </p:cNvSpPr>
          <p:nvPr>
            <p:ph type="title"/>
          </p:nvPr>
        </p:nvSpPr>
        <p:spPr/>
        <p:txBody>
          <a:bodyPr/>
          <a:p>
            <a:r>
              <a:rPr altLang="en-US" lang="zh-CN"/>
              <a:t>行业发展趋势</a:t>
            </a:r>
            <a:endParaRPr altLang="en-US" lang="zh-CN"/>
          </a:p>
        </p:txBody>
      </p:sp>
      <p:sp>
        <p:nvSpPr>
          <p:cNvPr id="104917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7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数字化转型：包装与印刷行业正在逐步实现数字化转型，提高生产效率和产品质量。</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8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8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可持续发展：随着环保意识的提高，包装与印刷行业正朝着可持续发展方向迈进，采用环保材料和工艺，降低能耗和减少废弃物排放。</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18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8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fontScale="75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个性化与定制化：随着消费者需求的多样化，包装与印刷行业正朝着个性化与定制化方向发展，满足不同客户的需求。</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9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9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智能化技术应用：人工智能、大数据等智能化技术的应用将进一步提高包装与印刷行业的生产效率和产品质量，推动行业的发展。</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36" name="副标题"/>
          <p:cNvSpPr>
            <a:spLocks noGrp="1"/>
          </p:cNvSpPr>
          <p:nvPr>
            <p:ph type="body" idx="1"/>
            <p:custDataLst>
              <p:tags r:id="rId1"/>
            </p:custDataLst>
          </p:nvPr>
        </p:nvSpPr>
        <p:spPr/>
        <p:txBody>
          <a:bodyPr/>
          <a:p>
            <a:r>
              <a:rPr altLang="en-US" lang="zh-CN"/>
              <a:t>章节副标题</a:t>
            </a:r>
            <a:endParaRPr altLang="en-US" lang="zh-CN"/>
          </a:p>
        </p:txBody>
      </p:sp>
      <p:sp>
        <p:nvSpPr>
          <p:cNvPr id="1049238" name="节编号"/>
          <p:cNvSpPr>
            <a:spLocks noGrp="1"/>
          </p:cNvSpPr>
          <p:nvPr>
            <p:ph type="body" sz="quarter" idx="13"/>
            <p:custDataLst>
              <p:tags r:id="rId2"/>
            </p:custDataLst>
          </p:nvPr>
        </p:nvSpPr>
        <p:spPr>
          <a:xfrm>
            <a:off x="835025" y="1830070"/>
            <a:ext cx="1943735" cy="977901"/>
          </a:xfrm>
        </p:spPr>
        <p:txBody>
          <a:bodyPr/>
          <a:p>
            <a:r>
              <a:rPr altLang="zh-CN" lang="en-US"/>
              <a:t>02</a:t>
            </a:r>
            <a:endParaRPr altLang="zh-CN" lang="en-US"/>
          </a:p>
        </p:txBody>
      </p:sp>
      <p:sp>
        <p:nvSpPr>
          <p:cNvPr id="1049240" name="标题 1"/>
          <p:cNvSpPr>
            <a:spLocks noGrp="1"/>
          </p:cNvSpPr>
          <p:nvPr>
            <p:ph type="title"/>
            <p:custDataLst>
              <p:tags r:id="rId3"/>
            </p:custDataLst>
          </p:nvPr>
        </p:nvSpPr>
        <p:spPr/>
        <p:txBody>
          <a:bodyPr>
            <a:normAutofit fontScale="95556"/>
          </a:bodyPr>
          <a:p>
            <a:r>
              <a:rPr altLang="en-US" lang="zh-CN"/>
              <a:t>包装与印刷行业市场分析</a:t>
            </a:r>
            <a:endParaRPr altLang="en-US" lang="zh-CN"/>
          </a:p>
        </p:txBody>
      </p:sp>
    </p:spTree>
    <p:custDataLst>
      <p:tags r:id="rId4"/>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96" name="标题 1"/>
          <p:cNvSpPr>
            <a:spLocks noGrp="1"/>
          </p:cNvSpPr>
          <p:nvPr>
            <p:ph type="title"/>
          </p:nvPr>
        </p:nvSpPr>
        <p:spPr/>
        <p:txBody>
          <a:bodyPr/>
          <a:p>
            <a:r>
              <a:rPr altLang="en-US" lang="zh-CN"/>
              <a:t>行业市场现状</a:t>
            </a:r>
            <a:endParaRPr altLang="en-US" lang="zh-CN"/>
          </a:p>
        </p:txBody>
      </p:sp>
      <p:sp>
        <p:nvSpPr>
          <p:cNvPr id="104929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0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0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0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0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1"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0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1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1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3"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1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5"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07"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1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1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2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9"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2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1"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2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3"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2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2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3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3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3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包装与印刷行业市场规模持续增长</a:t>
            </a:r>
            <a:endParaRPr altLang="en-US" dirty="0" sz="1200" lang="zh-CN" spc="150">
              <a:solidFill>
                <a:schemeClr val="tx1">
                  <a:lumMod val="65000"/>
                  <a:lumOff val="35000"/>
                </a:schemeClr>
              </a:solidFill>
              <a:latin typeface="+mn-ea"/>
              <a:sym typeface="+mn-ea"/>
            </a:endParaRPr>
          </a:p>
        </p:txBody>
      </p:sp>
      <p:sp>
        <p:nvSpPr>
          <p:cNvPr id="104933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包装与印刷行业政策环境不断优化</a:t>
            </a:r>
            <a:endParaRPr altLang="en-US" dirty="0" sz="1200" lang="zh-CN" spc="150">
              <a:solidFill>
                <a:schemeClr val="tx1">
                  <a:lumMod val="65000"/>
                  <a:lumOff val="35000"/>
                </a:schemeClr>
              </a:solidFill>
              <a:latin typeface="+mn-ea"/>
              <a:sym typeface="+mn-ea"/>
            </a:endParaRPr>
          </a:p>
        </p:txBody>
      </p:sp>
      <p:sp>
        <p:nvSpPr>
          <p:cNvPr id="104933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包装与印刷行业技术不断创新</a:t>
            </a:r>
            <a:endParaRPr altLang="en-US" dirty="0" sz="1200" lang="zh-CN" spc="150">
              <a:solidFill>
                <a:schemeClr val="tx1">
                  <a:lumMod val="65000"/>
                  <a:lumOff val="35000"/>
                </a:schemeClr>
              </a:solidFill>
              <a:latin typeface="+mn-ea"/>
              <a:sym typeface="+mn-ea"/>
            </a:endParaRPr>
          </a:p>
        </p:txBody>
      </p:sp>
      <p:sp>
        <p:nvSpPr>
          <p:cNvPr id="104934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包装与印刷行业市场竞争激烈</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80" name="标题 1"/>
          <p:cNvSpPr>
            <a:spLocks noGrp="1"/>
          </p:cNvSpPr>
          <p:nvPr>
            <p:ph type="title"/>
          </p:nvPr>
        </p:nvSpPr>
        <p:spPr/>
        <p:txBody>
          <a:bodyPr/>
          <a:p>
            <a:r>
              <a:rPr altLang="en-US" lang="zh-CN"/>
              <a:t>行业市场竞争格局</a:t>
            </a:r>
            <a:endParaRPr altLang="en-US" lang="zh-CN"/>
          </a:p>
        </p:txBody>
      </p:sp>
      <p:sp>
        <p:nvSpPr>
          <p:cNvPr id="104938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8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包装与印刷行业的市场规模</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8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9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行业内主要企业及其市场份额</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39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9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行业内的竞争格局和趋势</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9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0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行业内主要企业的经营状况和财务数据</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444" name="标题 1"/>
          <p:cNvSpPr>
            <a:spLocks noGrp="1"/>
          </p:cNvSpPr>
          <p:nvPr>
            <p:ph type="title"/>
          </p:nvPr>
        </p:nvSpPr>
        <p:spPr/>
        <p:txBody>
          <a:bodyPr/>
          <a:p>
            <a:r>
              <a:rPr altLang="en-US" lang="zh-CN"/>
              <a:t>行业市场消费需求</a:t>
            </a:r>
            <a:endParaRPr altLang="en-US" lang="zh-CN"/>
          </a:p>
        </p:txBody>
      </p:sp>
      <p:sp>
        <p:nvSpPr>
          <p:cNvPr id="104944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2"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环保意识的提高对包装与印刷行业市场需求产生影响，绿色环保材料和可回收包装成为市场新宠。</a:t>
            </a:r>
            <a:endParaRPr altLang="zh-CN" dirty="0" lang="en-US">
              <a:solidFill>
                <a:schemeClr val="dk1">
                  <a:lumMod val="80000"/>
                  <a:lumOff val="20000"/>
                </a:schemeClr>
              </a:solidFill>
              <a:latin typeface="+mn-ea"/>
              <a:sym typeface="+mn-ea"/>
            </a:endParaRPr>
          </a:p>
        </p:txBody>
      </p:sp>
      <p:sp>
        <p:nvSpPr>
          <p:cNvPr id="104945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包装与印刷行业市场需求持续增长，主要受经济增长、消费升级等因素驱动。</a:t>
            </a:r>
            <a:endParaRPr altLang="en-US" dirty="0" sz="1600" lang="zh-CN">
              <a:solidFill>
                <a:schemeClr val="dk1">
                  <a:lumMod val="80000"/>
                  <a:lumOff val="20000"/>
                </a:schemeClr>
              </a:solidFill>
              <a:latin typeface="+mn-ea"/>
              <a:sym typeface="+mn-ea"/>
            </a:endParaRPr>
          </a:p>
        </p:txBody>
      </p:sp>
      <p:sp>
        <p:nvSpPr>
          <p:cNvPr id="104946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包装与印刷行业市场需求呈现多元化、个性化趋势，定制化需求逐渐增加。</a:t>
            </a:r>
            <a:endParaRPr altLang="en-US" dirty="0" sz="1600" lang="zh-CN">
              <a:solidFill>
                <a:schemeClr val="dk1">
                  <a:lumMod val="80000"/>
                  <a:lumOff val="20000"/>
                </a:schemeClr>
              </a:solidFill>
              <a:latin typeface="+mn-ea"/>
              <a:sym typeface="+mn-ea"/>
            </a:endParaRPr>
          </a:p>
        </p:txBody>
      </p:sp>
      <p:sp>
        <p:nvSpPr>
          <p:cNvPr id="104947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互联网技术的发展对包装与印刷行业市场需求带来新的机遇和挑战，数字化、智能化的包装印刷产品逐渐受到市场青睐。</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16" name="标题 1"/>
          <p:cNvSpPr>
            <a:spLocks noGrp="1"/>
          </p:cNvSpPr>
          <p:nvPr>
            <p:ph type="title"/>
          </p:nvPr>
        </p:nvSpPr>
        <p:spPr/>
        <p:txBody>
          <a:bodyPr/>
          <a:p>
            <a:r>
              <a:rPr altLang="en-US" lang="zh-CN"/>
              <a:t>行业市场发展痛点</a:t>
            </a:r>
            <a:endParaRPr altLang="en-US" lang="zh-CN"/>
          </a:p>
        </p:txBody>
      </p:sp>
      <p:sp>
        <p:nvSpPr>
          <p:cNvPr id="104951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环保要求趋严：对包装与印刷行业的环保要求越来越高，企业需要加大环保投入。</a:t>
            </a:r>
            <a:endParaRPr altLang="en-US" dirty="0" sz="1200" lang="zh-CN" spc="150">
              <a:solidFill>
                <a:schemeClr val="tx1">
                  <a:lumMod val="65000"/>
                  <a:lumOff val="35000"/>
                </a:schemeClr>
              </a:solidFill>
              <a:latin typeface="+mn-ea"/>
              <a:sym typeface="+mn-ea"/>
            </a:endParaRPr>
          </a:p>
        </p:txBody>
      </p:sp>
      <p:sp>
        <p:nvSpPr>
          <p:cNvPr id="104952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市场竞争激烈：行业内企业数量众多，竞争激烈，价格战频发。</a:t>
            </a:r>
            <a:endParaRPr altLang="en-US" dirty="0" sz="1200" lang="zh-CN" spc="150">
              <a:solidFill>
                <a:schemeClr val="tx1">
                  <a:lumMod val="65000"/>
                  <a:lumOff val="35000"/>
                </a:schemeClr>
              </a:solidFill>
              <a:latin typeface="+mn-ea"/>
              <a:sym typeface="+mn-ea"/>
            </a:endParaRPr>
          </a:p>
        </p:txBody>
      </p:sp>
      <p:sp>
        <p:nvSpPr>
          <p:cNvPr id="104952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客户需求多样化：客户对包装与印刷品的需求越来越多样化，要求企业不断创新和升级。</a:t>
            </a:r>
            <a:endParaRPr altLang="en-US" dirty="0" sz="1200" lang="zh-CN" spc="150">
              <a:solidFill>
                <a:schemeClr val="tx1">
                  <a:lumMod val="65000"/>
                  <a:lumOff val="35000"/>
                </a:schemeClr>
              </a:solidFill>
              <a:latin typeface="+mn-ea"/>
              <a:sym typeface="+mn-ea"/>
            </a:endParaRPr>
          </a:p>
        </p:txBody>
      </p:sp>
      <p:sp>
        <p:nvSpPr>
          <p:cNvPr id="104952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原材料价格上涨：包装与印刷行业所需的原材料价格上涨，增加了企业的成本压力。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64" name="副标题"/>
          <p:cNvSpPr>
            <a:spLocks noGrp="1"/>
          </p:cNvSpPr>
          <p:nvPr>
            <p:ph type="body" idx="1"/>
            <p:custDataLst>
              <p:tags r:id="rId1"/>
            </p:custDataLst>
          </p:nvPr>
        </p:nvSpPr>
        <p:spPr/>
        <p:txBody>
          <a:bodyPr/>
          <a:p>
            <a:r>
              <a:rPr altLang="en-US" lang="zh-CN"/>
              <a:t>章节副标题</a:t>
            </a:r>
            <a:endParaRPr altLang="en-US" lang="zh-CN"/>
          </a:p>
        </p:txBody>
      </p:sp>
      <p:sp>
        <p:nvSpPr>
          <p:cNvPr id="1049566" name="节编号"/>
          <p:cNvSpPr>
            <a:spLocks noGrp="1"/>
          </p:cNvSpPr>
          <p:nvPr>
            <p:ph type="body" sz="quarter" idx="13"/>
            <p:custDataLst>
              <p:tags r:id="rId2"/>
            </p:custDataLst>
          </p:nvPr>
        </p:nvSpPr>
        <p:spPr>
          <a:xfrm>
            <a:off x="835025" y="1830070"/>
            <a:ext cx="1943735" cy="977901"/>
          </a:xfrm>
        </p:spPr>
        <p:txBody>
          <a:bodyPr/>
          <a:p>
            <a:r>
              <a:rPr altLang="zh-CN" lang="en-US"/>
              <a:t>03</a:t>
            </a:r>
            <a:endParaRPr altLang="zh-CN" lang="en-US"/>
          </a:p>
        </p:txBody>
      </p:sp>
      <p:sp>
        <p:nvSpPr>
          <p:cNvPr id="1049568" name="标题 1"/>
          <p:cNvSpPr>
            <a:spLocks noGrp="1"/>
          </p:cNvSpPr>
          <p:nvPr>
            <p:ph type="title"/>
            <p:custDataLst>
              <p:tags r:id="rId3"/>
            </p:custDataLst>
          </p:nvPr>
        </p:nvSpPr>
        <p:spPr/>
        <p:txBody>
          <a:bodyPr>
            <a:normAutofit fontScale="95556"/>
          </a:bodyPr>
          <a:p>
            <a:r>
              <a:rPr altLang="en-US" lang="zh-CN"/>
              <a:t>包装与印刷行业政策环境</a:t>
            </a:r>
            <a:endParaRPr altLang="en-US" lang="zh-CN"/>
          </a:p>
        </p:txBody>
      </p:sp>
    </p:spTree>
    <p:custDataLst>
      <p:tags r:id="rId4"/>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624" name="标题 1"/>
          <p:cNvSpPr>
            <a:spLocks noGrp="1"/>
          </p:cNvSpPr>
          <p:nvPr>
            <p:ph type="title"/>
          </p:nvPr>
        </p:nvSpPr>
        <p:spPr/>
        <p:txBody>
          <a:bodyPr/>
          <a:p>
            <a:r>
              <a:rPr altLang="en-US" lang="zh-CN"/>
              <a:t>行业政策动向</a:t>
            </a:r>
            <a:endParaRPr altLang="en-US" lang="zh-CN"/>
          </a:p>
        </p:txBody>
      </p:sp>
      <p:sp>
        <p:nvSpPr>
          <p:cNvPr id="104962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2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环保政策：推动包装印刷行业绿色发展</a:t>
            </a:r>
            <a:endParaRPr altLang="en-US" dirty="0" sz="2000" lang="zh-CN" spc="150">
              <a:solidFill>
                <a:schemeClr val="tx1">
                  <a:lumMod val="75000"/>
                  <a:lumOff val="25000"/>
                </a:schemeClr>
              </a:solidFill>
              <a:latin typeface="+mn-ea"/>
              <a:sym typeface="+mn-ea"/>
            </a:endParaRPr>
          </a:p>
        </p:txBody>
      </p:sp>
      <p:sp>
        <p:nvSpPr>
          <p:cNvPr id="104963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3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3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产业政策：支持包装印刷行业技术创新</a:t>
            </a:r>
            <a:endParaRPr altLang="en-US" dirty="0" sz="2000" lang="zh-CN" spc="150">
              <a:solidFill>
                <a:schemeClr val="tx1">
                  <a:lumMod val="75000"/>
                  <a:lumOff val="25000"/>
                </a:schemeClr>
              </a:solidFill>
              <a:latin typeface="+mn-ea"/>
              <a:sym typeface="+mn-ea"/>
            </a:endParaRPr>
          </a:p>
        </p:txBody>
      </p:sp>
      <p:sp>
        <p:nvSpPr>
          <p:cNvPr id="104963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3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4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投资政策：鼓励社会资本进入包装印刷行业</a:t>
            </a:r>
            <a:endParaRPr altLang="en-US" dirty="0" sz="2000" lang="zh-CN" spc="150">
              <a:solidFill>
                <a:schemeClr val="tx1">
                  <a:lumMod val="75000"/>
                  <a:lumOff val="25000"/>
                </a:schemeClr>
              </a:solidFill>
              <a:latin typeface="+mn-ea"/>
              <a:sym typeface="+mn-ea"/>
            </a:endParaRPr>
          </a:p>
        </p:txBody>
      </p:sp>
      <p:sp>
        <p:nvSpPr>
          <p:cNvPr id="104964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4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4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税收政策：减轻企业税负，促进企业发展</a:t>
            </a:r>
            <a:endParaRPr altLang="en-US" dirty="0" sz="2000" lang="zh-CN" spc="150">
              <a:solidFill>
                <a:schemeClr val="tx1">
                  <a:lumMod val="75000"/>
                  <a:lumOff val="25000"/>
                </a:schemeClr>
              </a:solidFill>
              <a:latin typeface="+mn-ea"/>
              <a:sym typeface="+mn-ea"/>
            </a:endParaRPr>
          </a:p>
        </p:txBody>
      </p:sp>
      <p:sp>
        <p:nvSpPr>
          <p:cNvPr id="104964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88" name="标题 1"/>
          <p:cNvSpPr>
            <a:spLocks noGrp="1"/>
          </p:cNvSpPr>
          <p:nvPr>
            <p:ph type="title"/>
          </p:nvPr>
        </p:nvSpPr>
        <p:spPr/>
        <p:txBody>
          <a:bodyPr/>
          <a:p>
            <a:r>
              <a:rPr altLang="en-US" lang="zh-CN"/>
              <a:t>行业标准制定</a:t>
            </a:r>
            <a:endParaRPr altLang="en-US" lang="zh-CN"/>
          </a:p>
        </p:txBody>
      </p:sp>
      <p:sp>
        <p:nvSpPr>
          <p:cNvPr id="104969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9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9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制定机构：国家标准化管理委员会</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9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9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00"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制定目的：规范行业行为，提高产品质量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0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0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06"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制定流程：企业申报、专家评审、发布实施</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0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1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12"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实施效果：促进企业技术创新，提升市场竞争力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752" name="标题 1"/>
          <p:cNvSpPr>
            <a:spLocks noGrp="1"/>
          </p:cNvSpPr>
          <p:nvPr>
            <p:ph type="title"/>
          </p:nvPr>
        </p:nvSpPr>
        <p:spPr/>
        <p:txBody>
          <a:bodyPr/>
          <a:p>
            <a:r>
              <a:rPr altLang="en-US" lang="zh-CN"/>
              <a:t>行业环保政策</a:t>
            </a:r>
            <a:endParaRPr altLang="en-US" lang="zh-CN"/>
          </a:p>
        </p:txBody>
      </p:sp>
      <p:sp>
        <p:nvSpPr>
          <p:cNvPr id="104975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5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5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6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6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环保税费政策</a:t>
            </a:r>
            <a:endParaRPr altLang="en-US" sz="1400" lang="zh-CN" spc="150">
              <a:solidFill>
                <a:schemeClr val="tx1"/>
              </a:solidFill>
              <a:effectLst/>
              <a:latin typeface="+mn-ea"/>
              <a:sym typeface="+mn-ea"/>
            </a:endParaRPr>
          </a:p>
        </p:txBody>
      </p:sp>
      <p:sp>
        <p:nvSpPr>
          <p:cNvPr id="104976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包装与印刷行业环保法规和标准</a:t>
            </a:r>
            <a:endParaRPr altLang="en-US" dirty="0" sz="1400" lang="zh-CN" spc="150">
              <a:solidFill>
                <a:schemeClr val="tx1"/>
              </a:solidFill>
              <a:effectLst/>
              <a:latin typeface="+mn-ea"/>
              <a:sym typeface="+mn-ea"/>
            </a:endParaRPr>
          </a:p>
        </p:txBody>
      </p:sp>
      <p:sp>
        <p:nvSpPr>
          <p:cNvPr id="104976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绿色包装材料推广政策</a:t>
            </a:r>
            <a:endParaRPr altLang="en-US" sz="1400" lang="zh-CN" spc="150">
              <a:solidFill>
                <a:schemeClr val="tx1"/>
              </a:solidFill>
              <a:effectLst/>
              <a:latin typeface="+mn-ea"/>
              <a:sym typeface="+mn-ea"/>
            </a:endParaRPr>
          </a:p>
        </p:txBody>
      </p:sp>
      <p:sp>
        <p:nvSpPr>
          <p:cNvPr id="104976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环保技术改造和转型升级政策</a:t>
            </a:r>
            <a:endParaRPr altLang="en-US" sz="1400" lang="zh-CN" spc="150">
              <a:solidFill>
                <a:schemeClr val="tx1"/>
              </a:solidFill>
              <a:effectLst/>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808" name="标题 1"/>
          <p:cNvSpPr>
            <a:spLocks noGrp="1"/>
          </p:cNvSpPr>
          <p:nvPr>
            <p:ph type="title"/>
          </p:nvPr>
        </p:nvSpPr>
        <p:spPr/>
        <p:txBody>
          <a:bodyPr/>
          <a:p>
            <a:r>
              <a:rPr altLang="en-US" lang="zh-CN"/>
              <a:t>行业技术政策</a:t>
            </a:r>
            <a:endParaRPr altLang="en-US" lang="zh-CN"/>
          </a:p>
        </p:txBody>
      </p:sp>
      <p:sp>
        <p:nvSpPr>
          <p:cNvPr id="104981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1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1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1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1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鼓励企业采用环保技术的政策措施</a:t>
            </a:r>
            <a:endParaRPr altLang="en-US" sz="1400" lang="zh-CN" spc="150">
              <a:solidFill>
                <a:schemeClr val="tx1"/>
              </a:solidFill>
              <a:effectLst/>
              <a:latin typeface="+mn-ea"/>
              <a:sym typeface="+mn-ea"/>
            </a:endParaRPr>
          </a:p>
        </p:txBody>
      </p:sp>
      <p:sp>
        <p:nvSpPr>
          <p:cNvPr id="104982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国家对包装与印刷行业的技术标准和规范</a:t>
            </a:r>
            <a:endParaRPr altLang="en-US" dirty="0" sz="1400" lang="zh-CN" spc="150">
              <a:solidFill>
                <a:schemeClr val="tx1"/>
              </a:solidFill>
              <a:effectLst/>
              <a:latin typeface="+mn-ea"/>
              <a:sym typeface="+mn-ea"/>
            </a:endParaRPr>
          </a:p>
        </p:txBody>
      </p:sp>
      <p:sp>
        <p:nvSpPr>
          <p:cNvPr id="104982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行业技术创新的支持政策</a:t>
            </a:r>
            <a:endParaRPr altLang="en-US" sz="1400" lang="zh-CN" spc="150">
              <a:solidFill>
                <a:schemeClr val="tx1"/>
              </a:solidFill>
              <a:effectLst/>
              <a:latin typeface="+mn-ea"/>
              <a:sym typeface="+mn-ea"/>
            </a:endParaRPr>
          </a:p>
        </p:txBody>
      </p:sp>
      <p:sp>
        <p:nvSpPr>
          <p:cNvPr id="104982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对包装与印刷行业的技术研发和成果转化的政策支持</a:t>
            </a:r>
            <a:endParaRPr altLang="en-US" sz="1400" lang="zh-CN" spc="150">
              <a:solidFill>
                <a:schemeClr val="tx1"/>
              </a:solidFill>
              <a:effectLst/>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64" name="副标题"/>
          <p:cNvSpPr>
            <a:spLocks noGrp="1"/>
          </p:cNvSpPr>
          <p:nvPr>
            <p:ph type="body" idx="1"/>
            <p:custDataLst>
              <p:tags r:id="rId1"/>
            </p:custDataLst>
          </p:nvPr>
        </p:nvSpPr>
        <p:spPr/>
        <p:txBody>
          <a:bodyPr/>
          <a:p>
            <a:r>
              <a:rPr altLang="en-US" lang="zh-CN"/>
              <a:t>章节副标题</a:t>
            </a:r>
            <a:endParaRPr altLang="en-US" lang="zh-CN"/>
          </a:p>
        </p:txBody>
      </p:sp>
      <p:sp>
        <p:nvSpPr>
          <p:cNvPr id="1049866" name="节编号"/>
          <p:cNvSpPr>
            <a:spLocks noGrp="1"/>
          </p:cNvSpPr>
          <p:nvPr>
            <p:ph type="body" sz="quarter" idx="13"/>
            <p:custDataLst>
              <p:tags r:id="rId2"/>
            </p:custDataLst>
          </p:nvPr>
        </p:nvSpPr>
        <p:spPr>
          <a:xfrm>
            <a:off x="835025" y="1830070"/>
            <a:ext cx="1943735" cy="977901"/>
          </a:xfrm>
        </p:spPr>
        <p:txBody>
          <a:bodyPr/>
          <a:p>
            <a:r>
              <a:rPr altLang="zh-CN" lang="en-US"/>
              <a:t>04</a:t>
            </a:r>
            <a:endParaRPr altLang="zh-CN" lang="en-US"/>
          </a:p>
        </p:txBody>
      </p:sp>
      <p:sp>
        <p:nvSpPr>
          <p:cNvPr id="1049868" name="标题 1"/>
          <p:cNvSpPr>
            <a:spLocks noGrp="1"/>
          </p:cNvSpPr>
          <p:nvPr>
            <p:ph type="title"/>
            <p:custDataLst>
              <p:tags r:id="rId3"/>
            </p:custDataLst>
          </p:nvPr>
        </p:nvSpPr>
        <p:spPr/>
        <p:txBody>
          <a:bodyPr>
            <a:normAutofit fontScale="95556"/>
          </a:bodyPr>
          <a:p>
            <a:r>
              <a:rPr altLang="en-US" lang="zh-CN"/>
              <a:t>包装与印刷行业技术发展</a:t>
            </a:r>
            <a:endParaRPr altLang="en-US" lang="zh-CN"/>
          </a:p>
        </p:txBody>
      </p:sp>
    </p:spTree>
    <p:custDataLst>
      <p:tags r:id="rId4"/>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924" name="标题 1"/>
          <p:cNvSpPr>
            <a:spLocks noGrp="1"/>
          </p:cNvSpPr>
          <p:nvPr>
            <p:ph type="title"/>
          </p:nvPr>
        </p:nvSpPr>
        <p:spPr/>
        <p:txBody>
          <a:bodyPr/>
          <a:p>
            <a:r>
              <a:rPr altLang="en-US" lang="zh-CN"/>
              <a:t>行业技术现状</a:t>
            </a:r>
            <a:endParaRPr altLang="en-US" lang="zh-CN"/>
          </a:p>
        </p:txBody>
      </p:sp>
      <p:sp>
        <p:nvSpPr>
          <p:cNvPr id="104992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2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3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3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3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3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3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4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4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智能包装技术：实现产品追溯和提升物流效率</a:t>
            </a:r>
            <a:endParaRPr altLang="en-US" dirty="0" sz="2400" lang="zh-CN">
              <a:latin typeface="+mn-ea"/>
              <a:ea typeface="+mn-ea"/>
            </a:endParaRPr>
          </a:p>
        </p:txBody>
      </p:sp>
      <p:sp>
        <p:nvSpPr>
          <p:cNvPr id="104994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3D打印技术：创新设计和定制化生产</a:t>
            </a:r>
            <a:endParaRPr altLang="en-US" dirty="0" sz="2400" lang="zh-CN">
              <a:latin typeface="+mn-ea"/>
              <a:ea typeface="+mn-ea"/>
            </a:endParaRPr>
          </a:p>
        </p:txBody>
      </p:sp>
      <p:sp>
        <p:nvSpPr>
          <p:cNvPr id="104994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数字印刷技术：提高生产效率和降低成本</a:t>
            </a:r>
            <a:endParaRPr altLang="en-US" dirty="0" sz="2400" lang="zh-CN">
              <a:latin typeface="+mn-ea"/>
              <a:ea typeface="+mn-ea"/>
            </a:endParaRPr>
          </a:p>
        </p:txBody>
      </p:sp>
      <p:sp>
        <p:nvSpPr>
          <p:cNvPr id="104994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环保包装技术：可持续发展和减少环境污染</a:t>
            </a:r>
            <a:endParaRPr altLang="en-US" dirty="0" sz="2400" lang="zh-CN">
              <a:latin typeface="+mn-ea"/>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988" name="标题 1"/>
          <p:cNvSpPr>
            <a:spLocks noGrp="1"/>
          </p:cNvSpPr>
          <p:nvPr>
            <p:ph type="title"/>
          </p:nvPr>
        </p:nvSpPr>
        <p:spPr/>
        <p:txBody>
          <a:bodyPr/>
          <a:p>
            <a:r>
              <a:rPr altLang="en-US" lang="zh-CN"/>
              <a:t>行业技术创新</a:t>
            </a:r>
            <a:endParaRPr altLang="en-US" lang="zh-CN"/>
          </a:p>
        </p:txBody>
      </p:sp>
      <p:sp>
        <p:nvSpPr>
          <p:cNvPr id="1049990"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992"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994"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6"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8"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3D打印技术：个性化定制，满足多样化需求</a:t>
            </a:r>
            <a:endParaRPr altLang="en-US" dirty="0" sz="1200" lang="zh-CN" spc="150">
              <a:solidFill>
                <a:srgbClr val="FFFFFF"/>
              </a:solidFill>
              <a:latin typeface="+mn-ea"/>
              <a:sym typeface="+mn-ea"/>
            </a:endParaRPr>
          </a:p>
        </p:txBody>
      </p:sp>
      <p:sp>
        <p:nvSpPr>
          <p:cNvPr id="1050000"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02"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04"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智能包装技术：实现产品追溯和信息交互</a:t>
            </a:r>
            <a:endParaRPr altLang="en-US" dirty="0" sz="1200" lang="zh-CN" spc="150">
              <a:solidFill>
                <a:schemeClr val="tx1">
                  <a:lumMod val="65000"/>
                  <a:lumOff val="35000"/>
                </a:schemeClr>
              </a:solidFill>
              <a:latin typeface="+mn-ea"/>
              <a:sym typeface="+mn-ea"/>
            </a:endParaRPr>
          </a:p>
        </p:txBody>
      </p:sp>
      <p:sp>
        <p:nvSpPr>
          <p:cNvPr id="1050006"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08"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10"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环保包装材料：可持续发展，减少环境污染</a:t>
            </a:r>
            <a:endParaRPr altLang="en-US" dirty="0" sz="1200" lang="zh-CN" spc="150">
              <a:solidFill>
                <a:srgbClr val="FFFFFF"/>
              </a:solidFill>
              <a:latin typeface="+mn-ea"/>
              <a:sym typeface="+mn-ea"/>
            </a:endParaRPr>
          </a:p>
        </p:txBody>
      </p:sp>
      <p:sp>
        <p:nvSpPr>
          <p:cNvPr id="1050012"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14"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16"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数字化印刷技术：提高生产效率，降低成本</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056" name="标题 1"/>
          <p:cNvSpPr>
            <a:spLocks noGrp="1"/>
          </p:cNvSpPr>
          <p:nvPr>
            <p:ph type="title"/>
          </p:nvPr>
        </p:nvSpPr>
        <p:spPr/>
        <p:txBody>
          <a:bodyPr/>
          <a:p>
            <a:r>
              <a:rPr altLang="en-US" lang="zh-CN"/>
              <a:t>行业技术发展趋势</a:t>
            </a:r>
            <a:endParaRPr altLang="en-US" lang="zh-CN"/>
          </a:p>
        </p:txBody>
      </p:sp>
      <p:sp>
        <p:nvSpPr>
          <p:cNvPr id="105005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6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6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数字化印刷技术：提高印刷质量和效率，降低成本</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6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6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6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环保包装材料：可持续发展，减少环境污染</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7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7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74"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智能包装技术：实现产品追溯、防伪等功能，提升消费者体验</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7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7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80"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3D打印技术：个性化定制，满足消费者需求</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120" name="标题 1"/>
          <p:cNvSpPr>
            <a:spLocks noGrp="1"/>
          </p:cNvSpPr>
          <p:nvPr>
            <p:ph type="title"/>
          </p:nvPr>
        </p:nvSpPr>
        <p:spPr/>
        <p:txBody>
          <a:bodyPr/>
          <a:p>
            <a:r>
              <a:rPr altLang="en-US" lang="zh-CN"/>
              <a:t>行业技术应用场景</a:t>
            </a:r>
            <a:endParaRPr altLang="en-US" lang="zh-CN"/>
          </a:p>
        </p:txBody>
      </p:sp>
      <p:sp>
        <p:nvSpPr>
          <p:cNvPr id="105012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包装与印刷行业技术应用场景概述</a:t>
            </a:r>
            <a:endParaRPr altLang="en-US" dirty="0" sz="1200" lang="zh-CN" spc="150">
              <a:solidFill>
                <a:schemeClr val="tx1">
                  <a:lumMod val="65000"/>
                  <a:lumOff val="35000"/>
                </a:schemeClr>
              </a:solidFill>
              <a:latin typeface="+mn-ea"/>
              <a:sym typeface="+mn-ea"/>
            </a:endParaRPr>
          </a:p>
        </p:txBody>
      </p:sp>
      <p:sp>
        <p:nvSpPr>
          <p:cNvPr id="105012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包装与印刷行业技术发展历程</a:t>
            </a:r>
            <a:endParaRPr altLang="en-US" dirty="0" sz="1200" lang="zh-CN" spc="150">
              <a:solidFill>
                <a:schemeClr val="tx1">
                  <a:lumMod val="65000"/>
                  <a:lumOff val="35000"/>
                </a:schemeClr>
              </a:solidFill>
              <a:latin typeface="+mn-ea"/>
              <a:sym typeface="+mn-ea"/>
            </a:endParaRPr>
          </a:p>
        </p:txBody>
      </p:sp>
      <p:sp>
        <p:nvSpPr>
          <p:cNvPr id="105012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包装与印刷行业技术应用现状</a:t>
            </a:r>
            <a:endParaRPr altLang="en-US" dirty="0" sz="1200" lang="zh-CN" spc="150">
              <a:solidFill>
                <a:schemeClr val="tx1">
                  <a:lumMod val="65000"/>
                  <a:lumOff val="35000"/>
                </a:schemeClr>
              </a:solidFill>
              <a:latin typeface="+mn-ea"/>
              <a:sym typeface="+mn-ea"/>
            </a:endParaRPr>
          </a:p>
        </p:txBody>
      </p:sp>
      <p:sp>
        <p:nvSpPr>
          <p:cNvPr id="105012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包装与印刷行业技术发展趋势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168" name="副标题"/>
          <p:cNvSpPr>
            <a:spLocks noGrp="1"/>
          </p:cNvSpPr>
          <p:nvPr>
            <p:ph type="body" idx="1"/>
            <p:custDataLst>
              <p:tags r:id="rId1"/>
            </p:custDataLst>
          </p:nvPr>
        </p:nvSpPr>
        <p:spPr/>
        <p:txBody>
          <a:bodyPr/>
          <a:p>
            <a:r>
              <a:rPr altLang="en-US" lang="zh-CN"/>
              <a:t>章节副标题</a:t>
            </a:r>
            <a:endParaRPr altLang="en-US" lang="zh-CN"/>
          </a:p>
        </p:txBody>
      </p:sp>
      <p:sp>
        <p:nvSpPr>
          <p:cNvPr id="1050170" name="节编号"/>
          <p:cNvSpPr>
            <a:spLocks noGrp="1"/>
          </p:cNvSpPr>
          <p:nvPr>
            <p:ph type="body" sz="quarter" idx="13"/>
            <p:custDataLst>
              <p:tags r:id="rId2"/>
            </p:custDataLst>
          </p:nvPr>
        </p:nvSpPr>
        <p:spPr>
          <a:xfrm>
            <a:off x="835025" y="1830070"/>
            <a:ext cx="1943735" cy="977901"/>
          </a:xfrm>
        </p:spPr>
        <p:txBody>
          <a:bodyPr/>
          <a:p>
            <a:r>
              <a:rPr altLang="zh-CN" lang="en-US"/>
              <a:t>05</a:t>
            </a:r>
            <a:endParaRPr altLang="zh-CN" lang="en-US"/>
          </a:p>
        </p:txBody>
      </p:sp>
      <p:sp>
        <p:nvSpPr>
          <p:cNvPr id="1050172" name="标题 1"/>
          <p:cNvSpPr>
            <a:spLocks noGrp="1"/>
          </p:cNvSpPr>
          <p:nvPr>
            <p:ph type="title"/>
            <p:custDataLst>
              <p:tags r:id="rId3"/>
            </p:custDataLst>
          </p:nvPr>
        </p:nvSpPr>
        <p:spPr/>
        <p:txBody>
          <a:bodyPr>
            <a:normAutofit fontScale="90000"/>
          </a:bodyPr>
          <a:p>
            <a:r>
              <a:rPr altLang="en-US" lang="zh-CN"/>
              <a:t>包装与印刷行业投资前景预测</a:t>
            </a:r>
            <a:endParaRPr altLang="en-US" lang="zh-CN"/>
          </a:p>
        </p:txBody>
      </p:sp>
    </p:spTree>
    <p:custDataLst>
      <p:tags r:id="rId4"/>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228" name="标题 1"/>
          <p:cNvSpPr>
            <a:spLocks noGrp="1"/>
          </p:cNvSpPr>
          <p:nvPr>
            <p:ph type="title"/>
          </p:nvPr>
        </p:nvSpPr>
        <p:spPr/>
        <p:txBody>
          <a:bodyPr/>
          <a:p>
            <a:r>
              <a:rPr altLang="en-US" lang="zh-CN"/>
              <a:t>投资机会分析</a:t>
            </a:r>
            <a:endParaRPr altLang="en-US" lang="zh-CN"/>
          </a:p>
        </p:txBody>
      </p:sp>
      <p:sp>
        <p:nvSpPr>
          <p:cNvPr id="1050230"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32"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234"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行业增长趋势：随着消费市场的扩大和产品升级，包装与印刷行业将保持稳定增长。</a:t>
            </a:r>
            <a:endParaRPr altLang="en-US" dirty="0" sz="2000" lang="zh-CN" spc="200">
              <a:solidFill>
                <a:schemeClr val="tx1">
                  <a:lumMod val="85000"/>
                  <a:lumOff val="15000"/>
                </a:schemeClr>
              </a:solidFill>
              <a:latin typeface="+mn-ea"/>
              <a:sym typeface="+mn-ea"/>
            </a:endParaRPr>
          </a:p>
        </p:txBody>
      </p:sp>
      <p:sp>
        <p:nvSpPr>
          <p:cNvPr id="1050236"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38"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40"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技术创新：数字化、环保和可持续发展等技术的创新和应用，为行业带来新的增长点。</a:t>
            </a:r>
            <a:endParaRPr altLang="en-US" dirty="0" sz="2000" lang="zh-CN" spc="200">
              <a:solidFill>
                <a:schemeClr val="tx1">
                  <a:lumMod val="85000"/>
                  <a:lumOff val="15000"/>
                </a:schemeClr>
              </a:solidFill>
              <a:latin typeface="+mn-ea"/>
              <a:sym typeface="+mn-ea"/>
            </a:endParaRPr>
          </a:p>
        </p:txBody>
      </p:sp>
      <p:sp>
        <p:nvSpPr>
          <p:cNvPr id="1050242"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44"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46"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投资机会：重点关注具有创新能力和市场潜力的企业，以及在环保和可持续发展方面表现突出的企业。</a:t>
            </a:r>
            <a:endParaRPr altLang="en-US" dirty="0" sz="2000" lang="zh-CN" spc="200">
              <a:solidFill>
                <a:schemeClr val="tx1">
                  <a:lumMod val="85000"/>
                  <a:lumOff val="15000"/>
                </a:schemeClr>
              </a:solidFill>
              <a:latin typeface="+mn-ea"/>
              <a:sym typeface="+mn-ea"/>
            </a:endParaRPr>
          </a:p>
        </p:txBody>
      </p:sp>
      <p:sp>
        <p:nvSpPr>
          <p:cNvPr id="1050248"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50"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52"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风险控制：关注政策法规、原材料价格波动等因素，合理控制投资风险。</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292" name="标题 1"/>
          <p:cNvSpPr>
            <a:spLocks noGrp="1"/>
          </p:cNvSpPr>
          <p:nvPr>
            <p:ph type="title"/>
          </p:nvPr>
        </p:nvSpPr>
        <p:spPr/>
        <p:txBody>
          <a:bodyPr/>
          <a:p>
            <a:r>
              <a:rPr altLang="en-US" lang="zh-CN"/>
              <a:t>投资风险评估</a:t>
            </a:r>
            <a:endParaRPr altLang="en-US" lang="zh-CN"/>
          </a:p>
        </p:txBody>
      </p:sp>
      <p:sp>
        <p:nvSpPr>
          <p:cNvPr id="1050294"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市场竞争风险：随着行业的发展，竞争日益激烈，企业需要不断提升自身竞争力</a:t>
            </a:r>
            <a:endParaRPr altLang="en-US" dirty="0" sz="1200" lang="zh-CN" spc="150">
              <a:solidFill>
                <a:schemeClr val="tx1">
                  <a:lumMod val="65000"/>
                  <a:lumOff val="35000"/>
                </a:schemeClr>
              </a:solidFill>
              <a:latin typeface="+mn-ea"/>
              <a:sym typeface="+mn-ea"/>
            </a:endParaRPr>
          </a:p>
        </p:txBody>
      </p:sp>
      <p:sp>
        <p:nvSpPr>
          <p:cNvPr id="1050296"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技术更新风险：印刷技术不断更新换代，企业需要紧跟技术发展，避免被市场淘汰</a:t>
            </a:r>
            <a:endParaRPr altLang="en-US" dirty="0" sz="1200" lang="zh-CN" spc="150">
              <a:solidFill>
                <a:schemeClr val="tx1">
                  <a:lumMod val="65000"/>
                  <a:lumOff val="35000"/>
                </a:schemeClr>
              </a:solidFill>
              <a:latin typeface="+mn-ea"/>
              <a:sym typeface="+mn-ea"/>
            </a:endParaRPr>
          </a:p>
        </p:txBody>
      </p:sp>
      <p:sp>
        <p:nvSpPr>
          <p:cNvPr id="1050298"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原材料价格风险：包装与印刷行业的原材料成本占比较大，价格波动对企业盈利产生影响</a:t>
            </a:r>
            <a:endParaRPr altLang="en-US" dirty="0" sz="1200" lang="zh-CN" spc="150">
              <a:solidFill>
                <a:schemeClr val="tx1">
                  <a:lumMod val="65000"/>
                  <a:lumOff val="35000"/>
                </a:schemeClr>
              </a:solidFill>
              <a:latin typeface="+mn-ea"/>
              <a:sym typeface="+mn-ea"/>
            </a:endParaRPr>
          </a:p>
        </p:txBody>
      </p:sp>
      <p:sp>
        <p:nvSpPr>
          <p:cNvPr id="1050300"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环保政策风险：随着环保意识的提高，国家对印刷行业的环保要求也越来越高，企业需要加大环保投入</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340" name="标题 1"/>
          <p:cNvSpPr>
            <a:spLocks noGrp="1"/>
          </p:cNvSpPr>
          <p:nvPr>
            <p:ph type="title"/>
          </p:nvPr>
        </p:nvSpPr>
        <p:spPr/>
        <p:txBody>
          <a:bodyPr/>
          <a:p>
            <a:r>
              <a:rPr altLang="en-US" lang="zh-CN"/>
              <a:t>投资策略建议</a:t>
            </a:r>
            <a:endParaRPr altLang="en-US" lang="zh-CN"/>
          </a:p>
        </p:txBody>
      </p:sp>
      <p:sp>
        <p:nvSpPr>
          <p:cNvPr id="105034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4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4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4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5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5"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5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5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5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7"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5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9"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901"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6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6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6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03"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6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05"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6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07"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7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7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7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7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7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关注技术进步和环保要求，投资具有创新能力和绿色生产技术的企业。</a:t>
            </a:r>
            <a:endParaRPr altLang="en-US" dirty="0" sz="1200" lang="zh-CN" spc="150">
              <a:solidFill>
                <a:schemeClr val="tx1">
                  <a:lumMod val="65000"/>
                  <a:lumOff val="35000"/>
                </a:schemeClr>
              </a:solidFill>
              <a:latin typeface="+mn-ea"/>
              <a:sym typeface="+mn-ea"/>
            </a:endParaRPr>
          </a:p>
        </p:txBody>
      </p:sp>
      <p:sp>
        <p:nvSpPr>
          <p:cNvPr id="105038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关注政策法规和国际贸易环境，投资具有国际竞争力的企业。</a:t>
            </a:r>
            <a:endParaRPr altLang="en-US" dirty="0" sz="1200" lang="zh-CN" spc="150">
              <a:solidFill>
                <a:schemeClr val="tx1">
                  <a:lumMod val="65000"/>
                  <a:lumOff val="35000"/>
                </a:schemeClr>
              </a:solidFill>
              <a:latin typeface="+mn-ea"/>
              <a:sym typeface="+mn-ea"/>
            </a:endParaRPr>
          </a:p>
        </p:txBody>
      </p:sp>
      <p:sp>
        <p:nvSpPr>
          <p:cNvPr id="1050382"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考虑行业周期性和波动性，合理配置资产，避免过度集中风险。</a:t>
            </a:r>
            <a:endParaRPr altLang="en-US" dirty="0" sz="1200" lang="zh-CN" spc="150">
              <a:solidFill>
                <a:schemeClr val="tx1">
                  <a:lumMod val="65000"/>
                  <a:lumOff val="35000"/>
                </a:schemeClr>
              </a:solidFill>
              <a:latin typeface="+mn-ea"/>
              <a:sym typeface="+mn-ea"/>
            </a:endParaRPr>
          </a:p>
        </p:txBody>
      </p:sp>
      <p:sp>
        <p:nvSpPr>
          <p:cNvPr id="1050384"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分析市场需求和消费趋势，投资符合未来市场需求的包装与印刷企业。</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424" name="标题 1"/>
          <p:cNvSpPr>
            <a:spLocks noGrp="1"/>
          </p:cNvSpPr>
          <p:nvPr>
            <p:ph type="title"/>
          </p:nvPr>
        </p:nvSpPr>
        <p:spPr/>
        <p:txBody>
          <a:bodyPr/>
          <a:p>
            <a:r>
              <a:rPr altLang="en-US" lang="zh-CN"/>
              <a:t>未来市场预测</a:t>
            </a:r>
            <a:endParaRPr altLang="en-US" lang="zh-CN"/>
          </a:p>
        </p:txBody>
      </p:sp>
      <p:sp>
        <p:nvSpPr>
          <p:cNvPr id="105042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2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3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3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3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3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3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4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包装与印刷行业市场规模将持续增长</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4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环保要求将提高，促进绿色包装印刷市场发展</a:t>
            </a:r>
            <a:endParaRPr dirty="0" sz="2000" err="1">
              <a:solidFill>
                <a:schemeClr val="tx1">
                  <a:lumMod val="75000"/>
                  <a:lumOff val="25000"/>
                </a:schemeClr>
              </a:solidFill>
              <a:latin typeface="+mn-ea"/>
              <a:ea typeface="+mn-ea"/>
              <a:cs typeface="+mn-ea"/>
              <a:sym typeface="+mn-lt"/>
            </a:endParaRPr>
          </a:p>
        </p:txBody>
      </p:sp>
      <p:sp>
        <p:nvSpPr>
          <p:cNvPr id="105044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4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5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45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5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5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5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6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智能化、数字化将成为行业发展趋势</a:t>
            </a:r>
            <a:endParaRPr dirty="0" sz="2000" err="1">
              <a:solidFill>
                <a:schemeClr val="tx1">
                  <a:lumMod val="75000"/>
                  <a:lumOff val="25000"/>
                </a:schemeClr>
              </a:solidFill>
              <a:latin typeface="+mn-ea"/>
              <a:ea typeface="+mn-ea"/>
              <a:cs typeface="+mn-ea"/>
              <a:sym typeface="+mn-lt"/>
            </a:endParaRPr>
          </a:p>
        </p:txBody>
      </p:sp>
      <p:sp>
        <p:nvSpPr>
          <p:cNvPr id="10504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技术创新将推动行业快速发展</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504" name="副标题"/>
          <p:cNvSpPr>
            <a:spLocks noGrp="1"/>
          </p:cNvSpPr>
          <p:nvPr>
            <p:ph type="subTitle" idx="1"/>
            <p:custDataLst>
              <p:tags r:id="rId1"/>
            </p:custDataLst>
          </p:nvPr>
        </p:nvSpPr>
        <p:spPr/>
        <p:txBody>
          <a:bodyPr>
            <a:normAutofit lnSpcReduction="10000"/>
          </a:bodyPr>
          <a:p>
            <a:r>
              <a:rPr altLang="zh-CN" lang="en-US"/>
              <a:t>Thank you</a:t>
            </a:r>
            <a:endParaRPr altLang="zh-CN" lang="en-US"/>
          </a:p>
        </p:txBody>
      </p:sp>
      <p:sp>
        <p:nvSpPr>
          <p:cNvPr id="1050506" name="公司名"/>
          <p:cNvSpPr>
            <a:spLocks noGrp="1"/>
          </p:cNvSpPr>
          <p:nvPr>
            <p:ph type="body" sz="quarter" idx="13"/>
            <p:custDataLst>
              <p:tags r:id="rId2"/>
            </p:custDataLst>
          </p:nvPr>
        </p:nvSpPr>
        <p:spPr/>
        <p:txBody>
          <a:bodyPr/>
          <a:p>
            <a:r>
              <a:rPr altLang="en-US" lang="zh-CN"/>
              <a:t>稻壳学院</a:t>
            </a:r>
            <a:endParaRPr altLang="en-US" lang="zh-CN"/>
          </a:p>
        </p:txBody>
      </p:sp>
      <p:sp>
        <p:nvSpPr>
          <p:cNvPr id="1050508" name="标题 1"/>
          <p:cNvSpPr>
            <a:spLocks noGrp="1"/>
          </p:cNvSpPr>
          <p:nvPr>
            <p:ph type="ctrTitle"/>
            <p:custDataLst>
              <p:tags r:id="rId3"/>
            </p:custDataLst>
          </p:nvPr>
        </p:nvSpPr>
        <p:spPr/>
        <p:txBody>
          <a:bodyPr/>
          <a:p>
            <a:r>
              <a:rPr altLang="en-US" lang="zh-CN"/>
              <a:t>感谢观看</a:t>
            </a:r>
            <a:endParaRPr altLang="en-US" lang="zh-CN"/>
          </a:p>
        </p:txBody>
      </p:sp>
    </p:spTree>
    <p:custDataLst>
      <p:tags r:id="rId4"/>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3.0"/>
  <p:tag name="KSO_WM_BEAUTIFY_FLAG" val="#wm#"/>
  <p:tag name="KSO_WM_UNIT_PRESET_TEXT" val="公司名占位符"/>
  <p:tag name="KSO_WM_UNIT_NOCLEAR" val="0"/>
  <p:tag name="KSO_WM_UNIT_VALUE" val="11"/>
  <p:tag name="KSO_WM_UNIT_TYPE" val="f"/>
  <p:tag name="KSO_WM_UNIT_INDEX" val="1"/>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2"/>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UNIT_TYPE" val="i"/>
  <p:tag name="KSO_WM_UNIT_INDEX" val="5"/>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3.0"/>
  <p:tag name="KSO_WM_UNIT_TYPE" val="i"/>
  <p:tag name="KSO_WM_UNIT_INDEX" val="6"/>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3.0"/>
  <p:tag name="KSO_WM_UNIT_TYPE" val="i"/>
  <p:tag name="KSO_WM_UNIT_INDEX" val="7"/>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3.0"/>
  <p:tag name="KSO_WM_UNIT_TYPE" val="i"/>
  <p:tag name="KSO_WM_UNIT_INDEX" val="8"/>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3.0"/>
  <p:tag name="KSO_WM_UNIT_TYPE" val="i"/>
  <p:tag name="KSO_WM_UNIT_INDEX" val="9"/>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3.0"/>
  <p:tag name="KSO_WM_BEAUTIFY_FLAG" val="#wm#"/>
  <p:tag name="KSO_WM_UNIT_NOCLEAR" val="0"/>
  <p:tag name="KSO_WM_UNIT_SUBTYPE" val="c"/>
  <p:tag name="KSO_WM_UNIT_PRESET_TEXT" val="日期时间占位符"/>
  <p:tag name="KSO_WM_UNIT_VALUE" val="12"/>
  <p:tag name="KSO_WM_UNIT_TYPE" val="f"/>
  <p:tag name="KSO_WM_UNIT_INDEX" val="3"/>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UNIT_TYPE" val="i"/>
  <p:tag name="KSO_WM_UNIT_INDEX" val="1"/>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UNIT_TYPE" val="i"/>
  <p:tag name="KSO_WM_UNIT_INDEX" val="3"/>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3.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3.0"/>
  <p:tag name="KSO_WM_UNIT_TYPE" val="i"/>
  <p:tag name="KSO_WM_UNIT_INDEX" val="4"/>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3.0"/>
  <p:tag name="KSO_WM_UNIT_TYPE" val="i"/>
  <p:tag name="KSO_WM_UNIT_INDEX" val="5"/>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3.0"/>
  <p:tag name="KSO_WM_UNIT_TYPE" val="i"/>
  <p:tag name="KSO_WM_UNIT_INDEX" val="6"/>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UNIT_TYPE" val="i"/>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f*1"/>
  <p:tag name="KSO_WM_UNIT_LAYERLEVEL" val="1"/>
  <p:tag name="KSO_WM_TAG_VERSION" val="3.0"/>
  <p:tag name="KSO_WM_BEAUTIFY_FLAG" val="#wm#"/>
  <p:tag name="KSO_WM_UNIT_SUBTYPE" val="a"/>
  <p:tag name="KSO_WM_UNIT_PRESET_TEXT" val="单击此处编辑母版文本样式"/>
  <p:tag name="KSO_WM_UNIT_NOCLEAR" val="0"/>
  <p:tag name="KSO_WM_UNIT_VALUE" val="29"/>
  <p:tag name="KSO_WM_UNIT_TYPE" val="f"/>
  <p:tag name="KSO_WM_UNIT_INDEX" val="1"/>
</p:tagLst>
</file>

<file path=ppt/tags/tag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UNIT_TYPE" val="i"/>
  <p:tag name="KSO_WM_UNIT_INDEX" val="2"/>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UNIT_TYPE" val="i"/>
  <p:tag name="KSO_WM_UNIT_INDEX" val="3"/>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UNIT_TYPE" val="i"/>
  <p:tag name="KSO_WM_UNIT_INDEX" val="4"/>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UNIT_TYPE" val="i"/>
  <p:tag name="KSO_WM_UNIT_INDEX" val="5"/>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273"/>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273"/>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1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2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3.0"/>
  <p:tag name="KSO_WM_UNIT_TYPE" val="i"/>
  <p:tag name="KSO_WM_UNIT_INDEX" val="1"/>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3.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3.0"/>
  <p:tag name="KSO_WM_UNIT_TYPE" val="i"/>
  <p:tag name="KSO_WM_UNIT_INDEX" val="3"/>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3.0"/>
  <p:tag name="KSO_WM_UNIT_TYPE" val="i"/>
  <p:tag name="KSO_WM_UNIT_INDEX" val="4"/>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3.0"/>
  <p:tag name="KSO_WM_UNIT_TYPE" val="i"/>
  <p:tag name="KSO_WM_UNIT_INDEX" val="5"/>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6"/>
  <p:tag name="KSO_WM_UNIT_LAYERLEVEL" val="1"/>
  <p:tag name="KSO_WM_TAG_VERSION" val="3.0"/>
  <p:tag name="KSO_WM_BEAUTIFY_FLAG" val="#wm#"/>
  <p:tag name="KSO_WM_UNIT_PRESET_TEXT" val="公司名占位符"/>
  <p:tag name="KSO_WM_UNIT_NOCLEAR" val="0"/>
  <p:tag name="KSO_WM_UNIT_VALUE" val="10"/>
  <p:tag name="KSO_WM_UNIT_TYPE" val="f"/>
  <p:tag name="KSO_WM_UNIT_INDEX" val="6"/>
  <p:tag name="KSO_WM_UNIT_SUBTYPE" val="g"/>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3.0"/>
  <p:tag name="KSO_WM_UNIT_TYPE" val="i"/>
  <p:tag name="KSO_WM_UNIT_INDEX" val="6"/>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3.0"/>
  <p:tag name="KSO_WM_UNIT_TYPE" val="i"/>
  <p:tag name="KSO_WM_UNIT_INDEX" val="7"/>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3.0"/>
  <p:tag name="KSO_WM_UNIT_TYPE" val="i"/>
  <p:tag name="KSO_WM_UNIT_INDEX" val="8"/>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3.0"/>
  <p:tag name="KSO_WM_UNIT_TYPE" val="i"/>
  <p:tag name="KSO_WM_UNIT_INDEX" val="9"/>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3.0"/>
  <p:tag name="KSO_WM_UNIT_TYPE" val="i"/>
  <p:tag name="KSO_WM_UNIT_INDEX" val="10"/>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3.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3.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3.0"/>
  <p:tag name="KSO_WM_UNIT_TYPE" val="i"/>
  <p:tag name="KSO_WM_UNIT_INDEX" val="5"/>
</p:tagLst>
</file>

<file path=ppt/tags/tag9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24"/>
  <p:tag name="KSO_WM_TEMPLATE_THUMBS_INDEX" val="1、9"/>
</p:tagLst>
</file>

<file path=ppt/tags/tag99.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24_1*b*1"/>
  <p:tag name="KSO_WM_TEMPLATE_CATEGORY" val="custom"/>
  <p:tag name="KSO_WM_TEMPLATE_INDEX" val="20231224"/>
  <p:tag name="KSO_WM_UNIT_LAYERLEVEL" val="1"/>
  <p:tag name="KSO_WM_TAG_VERSION" val="3.0"/>
  <p:tag name="KSO_WM_BEAUTIFY_FLAG" val="#wm#"/>
  <p:tag name="KSO_WM_UNIT_PRESET_TEXT" val="单击此处添加副标题"/>
</p:tagLst>
</file>

<file path=ppt/tags/tag100.xml><?xml version="1.0" encoding="utf-8"?>
<p:tagLst xmlns:p="http://schemas.openxmlformats.org/presentationml/2006/main">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1224_1*f*3"/>
  <p:tag name="KSO_WM_TEMPLATE_CATEGORY" val="custom"/>
  <p:tag name="KSO_WM_TEMPLATE_INDEX" val="20231224"/>
  <p:tag name="KSO_WM_UNIT_LAYERLEVEL" val="1"/>
  <p:tag name="KSO_WM_TAG_VERSION" val="3.0"/>
  <p:tag name="KSO_WM_BEAUTIFY_FLAG" val="#wm#"/>
  <p:tag name="KSO_WM_UNIT_SUBTYPE" val="g"/>
  <p:tag name="KSO_WM_UNIT_PRESET_TEXT" val="稻壳学院"/>
</p:tagLst>
</file>

<file path=ppt/tags/tag101.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1224_1*f*1"/>
  <p:tag name="KSO_WM_TEMPLATE_CATEGORY" val="custom"/>
  <p:tag name="KSO_WM_TEMPLATE_INDEX" val="20231224"/>
  <p:tag name="KSO_WM_UNIT_LAYERLEVEL" val="1"/>
  <p:tag name="KSO_WM_TAG_VERSION" val="3.0"/>
  <p:tag name="KSO_WM_BEAUTIFY_FLAG" val="#wm#"/>
  <p:tag name="KSO_WM_UNIT_PRESET_TEXT" val="20XX/01/01"/>
</p:tagLst>
</file>

<file path=ppt/tags/tag102.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1224_1*f*2"/>
  <p:tag name="KSO_WM_TEMPLATE_CATEGORY" val="custom"/>
  <p:tag name="KSO_WM_TEMPLATE_INDEX" val="20231224"/>
  <p:tag name="KSO_WM_UNIT_LAYERLEVEL" val="1"/>
  <p:tag name="KSO_WM_TAG_VERSION" val="3.0"/>
  <p:tag name="KSO_WM_BEAUTIFY_FLAG" val="#wm#"/>
  <p:tag name="KSO_WM_UNIT_PRESET_TEXT" val="汇报人：WPS"/>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224_1*a*1"/>
  <p:tag name="KSO_WM_TEMPLATE_CATEGORY" val="custom"/>
  <p:tag name="KSO_WM_TEMPLATE_INDEX" val="20231224"/>
  <p:tag name="KSO_WM_UNIT_LAYERLEVEL" val="1"/>
  <p:tag name="KSO_WM_TAG_VERSION" val="3.0"/>
  <p:tag name="KSO_WM_BEAUTIFY_FLAG" val="#wm#"/>
  <p:tag name="KSO_WM_UNIT_VALUE" val="14"/>
  <p:tag name="KSO_WM_UNIT_PRESET_TEXT" val="单击此处 添加文档标题"/>
</p:tagLst>
</file>

<file path=ppt/tags/tag104.xml><?xml version="1.0" encoding="utf-8"?>
<p:tagLst xmlns:p="http://schemas.openxmlformats.org/presentationml/2006/main">
  <p:tag name="KSO_WM_SLIDE_ID" val="custom20231224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24"/>
  <p:tag name="KSO_WM_SLIDE_LAYOUT" val="a_b_f"/>
  <p:tag name="KSO_WM_SLIDE_LAYOUT_CNT" val="1_1_3"/>
  <p:tag name="KSO_WM_SLIDE_TYPE" val="title"/>
  <p:tag name="KSO_WM_SLIDE_SUBTYPE" val="pureTxt"/>
  <p:tag name="KSO_WM_TEMPLATE_THUMBS_INDEX" val="1、9"/>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5*a*1"/>
  <p:tag name="KSO_WM_TEMPLATE_CATEGORY" val="custom"/>
  <p:tag name="KSO_WM_TEMPLATE_INDEX" val="20231224"/>
  <p:tag name="KSO_WM_UNIT_LAYERLEVEL" val="1"/>
  <p:tag name="KSO_WM_TAG_VERSION" val="3.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5*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1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1_1"/>
  <p:tag name="KSO_WM_DIAGRAM_VERSION" val="3"/>
  <p:tag name="KSO_WM_DIAGRAM_COLOR_TRICK" val="1"/>
  <p:tag name="KSO_WM_DIAGRAM_COLOR_TEXT_CAN_REMOVE" val="n"/>
  <p:tag name="KSO_WM_UNIT_PRESET_TEXT" val="01.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a*1_1_1"/>
  <p:tag name="KSO_WM_TEMPLATE_CATEGORY" val="custom"/>
  <p:tag name="KSO_WM_TEMPLATE_INDEX" val="20231224"/>
  <p:tag name="KSO_WM_UNIT_LAYERLEVEL" val="1_1_1"/>
  <p:tag name="KSO_WM_TAG_VERSION" val="3.0"/>
  <p:tag name="KSO_WM_UNIT_ISCONTENTSTITLE" val="0"/>
  <p:tag name="KSO_WM_UNIT_ISNUMDGMTITLE" val="0"/>
  <p:tag name="KSO_WM_UNIT_PRESET_TEXT_INDEX" val="0"/>
  <p:tag name="KSO_WM_UNIT_PRESET_TEXT_LEN" val="0"/>
  <p:tag name="KSO_WM_UNIT_NOCLEAR" val="0"/>
  <p:tag name="KSO_WM_UNIT_VALUE" val="16"/>
  <p:tag name="KSO_WM_DIAGRAM_GROUP_CODE" val="l1-1"/>
  <p:tag name="KSO_WM_UNIT_TYPE" val="l_h_a"/>
  <p:tag name="KSO_WM_UNIT_INDEX" val="1_1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1_2"/>
  <p:tag name="KSO_WM_TEMPLATE_CATEGORY" val="custom"/>
  <p:tag name="KSO_WM_TEMPLATE_INDEX" val="20231224"/>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2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2_1"/>
  <p:tag name="KSO_WM_DIAGRAM_VERSION" val="3"/>
  <p:tag name="KSO_WM_DIAGRAM_COLOR_TRICK" val="1"/>
  <p:tag name="KSO_WM_DIAGRAM_COLOR_TEXT_CAN_REMOVE" val="n"/>
  <p:tag name="KSO_WM_UNIT_PRESET_TEXT" val="02.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a*1_2_1"/>
  <p:tag name="KSO_WM_TEMPLATE_CATEGORY" val="custom"/>
  <p:tag name="KSO_WM_TEMPLATE_INDEX" val="20231224"/>
  <p:tag name="KSO_WM_UNIT_LAYERLEVEL" val="1_1_1"/>
  <p:tag name="KSO_WM_TAG_VERSION" val="3.0"/>
  <p:tag name="KSO_WM_UNIT_ISCONTENTSTITLE" val="0"/>
  <p:tag name="KSO_WM_UNIT_ISNUMDGMTITLE" val="0"/>
  <p:tag name="KSO_WM_UNIT_PRESET_TEXT_INDEX" val="0"/>
  <p:tag name="KSO_WM_UNIT_PRESET_TEXT_LEN" val="0"/>
  <p:tag name="KSO_WM_UNIT_NOCLEAR" val="0"/>
  <p:tag name="KSO_WM_UNIT_VALUE" val="16"/>
  <p:tag name="KSO_WM_DIAGRAM_GROUP_CODE" val="l1-1"/>
  <p:tag name="KSO_WM_UNIT_TYPE" val="l_h_a"/>
  <p:tag name="KSO_WM_UNIT_INDEX" val="1_2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2_2"/>
  <p:tag name="KSO_WM_TEMPLATE_CATEGORY" val="custom"/>
  <p:tag name="KSO_WM_TEMPLATE_INDEX" val="20231224"/>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3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3_1"/>
  <p:tag name="KSO_WM_DIAGRAM_VERSION" val="3"/>
  <p:tag name="KSO_WM_DIAGRAM_COLOR_TRICK" val="1"/>
  <p:tag name="KSO_WM_DIAGRAM_COLOR_TEXT_CAN_REMOVE" val="n"/>
  <p:tag name="KSO_WM_UNIT_PRESET_TEXT" val="03.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a*1_3_1"/>
  <p:tag name="KSO_WM_TEMPLATE_CATEGORY" val="custom"/>
  <p:tag name="KSO_WM_TEMPLATE_INDEX" val="20231224"/>
  <p:tag name="KSO_WM_UNIT_LAYERLEVEL" val="1_1_1"/>
  <p:tag name="KSO_WM_TAG_VERSION" val="3.0"/>
  <p:tag name="KSO_WM_UNIT_ISCONTENTSTITLE" val="0"/>
  <p:tag name="KSO_WM_UNIT_ISNUMDGMTITLE" val="0"/>
  <p:tag name="KSO_WM_UNIT_PRESET_TEXT_INDEX" val="0"/>
  <p:tag name="KSO_WM_UNIT_PRESET_TEXT_LEN" val="0"/>
  <p:tag name="KSO_WM_UNIT_NOCLEAR" val="0"/>
  <p:tag name="KSO_WM_UNIT_VALUE" val="16"/>
  <p:tag name="KSO_WM_DIAGRAM_GROUP_CODE" val="l1-1"/>
  <p:tag name="KSO_WM_UNIT_TYPE" val="l_h_a"/>
  <p:tag name="KSO_WM_UNIT_INDEX" val="1_3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3_2"/>
  <p:tag name="KSO_WM_TEMPLATE_CATEGORY" val="custom"/>
  <p:tag name="KSO_WM_TEMPLATE_INDEX" val="20231224"/>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4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4_1"/>
  <p:tag name="KSO_WM_DIAGRAM_VERSION" val="3"/>
  <p:tag name="KSO_WM_DIAGRAM_COLOR_TRICK" val="1"/>
  <p:tag name="KSO_WM_DIAGRAM_COLOR_TEXT_CAN_REMOVE" val="n"/>
  <p:tag name="KSO_WM_UNIT_PRESET_TEXT" val="04.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a*1_4_1"/>
  <p:tag name="KSO_WM_TEMPLATE_CATEGORY" val="custom"/>
  <p:tag name="KSO_WM_TEMPLATE_INDEX" val="20231224"/>
  <p:tag name="KSO_WM_UNIT_LAYERLEVEL" val="1_1_1"/>
  <p:tag name="KSO_WM_TAG_VERSION" val="3.0"/>
  <p:tag name="KSO_WM_UNIT_ISCONTENTSTITLE" val="0"/>
  <p:tag name="KSO_WM_UNIT_ISNUMDGMTITLE" val="0"/>
  <p:tag name="KSO_WM_UNIT_PRESET_TEXT_INDEX" val="0"/>
  <p:tag name="KSO_WM_UNIT_PRESET_TEXT_LEN" val="0"/>
  <p:tag name="KSO_WM_UNIT_NOCLEAR" val="0"/>
  <p:tag name="KSO_WM_UNIT_VALUE" val="16"/>
  <p:tag name="KSO_WM_DIAGRAM_GROUP_CODE" val="l1-1"/>
  <p:tag name="KSO_WM_UNIT_TYPE" val="l_h_a"/>
  <p:tag name="KSO_WM_UNIT_INDEX" val="1_4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4_2"/>
  <p:tag name="KSO_WM_TEMPLATE_CATEGORY" val="custom"/>
  <p:tag name="KSO_WM_TEMPLATE_INDEX" val="20231224"/>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5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5_1"/>
  <p:tag name="KSO_WM_DIAGRAM_VERSION" val="3"/>
  <p:tag name="KSO_WM_DIAGRAM_COLOR_TRICK" val="1"/>
  <p:tag name="KSO_WM_DIAGRAM_COLOR_TEXT_CAN_REMOVE" val="n"/>
  <p:tag name="KSO_WM_UNIT_PRESET_TEXT" val="05.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a*1_5_1"/>
  <p:tag name="KSO_WM_TEMPLATE_CATEGORY" val="custom"/>
  <p:tag name="KSO_WM_TEMPLATE_INDEX" val="20231224"/>
  <p:tag name="KSO_WM_UNIT_LAYERLEVEL" val="1_1_1"/>
  <p:tag name="KSO_WM_TAG_VERSION" val="3.0"/>
  <p:tag name="KSO_WM_UNIT_ISCONTENTSTITLE" val="0"/>
  <p:tag name="KSO_WM_UNIT_ISNUMDGMTITLE" val="0"/>
  <p:tag name="KSO_WM_UNIT_PRESET_TEXT_INDEX" val="0"/>
  <p:tag name="KSO_WM_UNIT_PRESET_TEXT_LEN" val="0"/>
  <p:tag name="KSO_WM_UNIT_NOCLEAR" val="0"/>
  <p:tag name="KSO_WM_UNIT_VALUE" val="16"/>
  <p:tag name="KSO_WM_DIAGRAM_GROUP_CODE" val="l1-1"/>
  <p:tag name="KSO_WM_UNIT_TYPE" val="l_h_a"/>
  <p:tag name="KSO_WM_UNIT_INDEX" val="1_5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5_2"/>
  <p:tag name="KSO_WM_TEMPLATE_CATEGORY" val="custom"/>
  <p:tag name="KSO_WM_TEMPLATE_INDEX" val="20231224"/>
  <p:tag name="KSO_WM_UNIT_LAYERLEVEL" val="1_1_1"/>
  <p:tag name="KSO_WM_TAG_VERSION" val="3.0"/>
  <p:tag name="KSO_WM_DIAGRAM_GROUP_CODE" val="l1-1"/>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2.xml><?xml version="1.0" encoding="utf-8"?>
<p:tagLst xmlns:p="http://schemas.openxmlformats.org/presentationml/2006/main">
  <p:tag name="KSO_WM_SLIDE_ID" val="custom20231224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1224"/>
  <p:tag name="KSO_WM_SLIDE_LAYOUT" val="a_b_l"/>
  <p:tag name="KSO_WM_SLIDE_LAYOUT_CNT" val="1_1_1"/>
  <p:tag name="KSO_WM_SLIDE_TYPE" val="contents"/>
  <p:tag name="KSO_WM_SLIDE_SUBTYPE" val="diag"/>
  <p:tag name="KSO_WM_DIAGRAM_GROUP_CODE" val="l1-1"/>
  <p:tag name="KSO_WM_SLIDE_DIAGTYPE" val="l"/>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2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1"/>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26.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1*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1*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1*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1*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1*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1*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1*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1*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7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2"/>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74.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23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3"/>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239.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28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4"/>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283.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32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5"/>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329.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Thank you"/>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f*1"/>
  <p:tag name="KSO_WM_TEMPLATE_CATEGORY" val="custom"/>
  <p:tag name="KSO_WM_TEMPLATE_INDEX" val="20231224"/>
  <p:tag name="KSO_WM_UNIT_LAYERLEVEL" val="1"/>
  <p:tag name="KSO_WM_TAG_VERSION" val="3.0"/>
  <p:tag name="KSO_WM_BEAUTIFY_FLAG" val="#wm#"/>
  <p:tag name="KSO_WM_UNIT_NOCLEAR" val="0"/>
  <p:tag name="KSO_WM_UNIT_VALUE" val="8"/>
  <p:tag name="KSO_WM_UNIT_TYPE" val="f"/>
  <p:tag name="KSO_WM_UNIT_INDEX" val="1"/>
  <p:tag name="KSO_WM_UNIT_SUBTYPE" val="g"/>
  <p:tag name="KSO_WM_UNIT_PRESET_TEXT" val="稻壳学院"/>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398.xml><?xml version="1.0" encoding="utf-8"?>
<p:tagLst xmlns:p="http://schemas.openxmlformats.org/presentationml/2006/main">
  <p:tag name="KSO_WM_SLIDE_ID" val="custom20231224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24"/>
  <p:tag name="KSO_WM_SLIDE_TYPE" val="endPage"/>
  <p:tag name="KSO_WM_SLIDE_SUBTYPE" val="pureTxt"/>
  <p:tag name="KSO_WM_SLIDE_LAYOUT" val="a_b_f"/>
  <p:tag name="KSO_WM_SLIDE_LAYOUT_CNT" val="1_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7.30  /2">
      <a:dk1>
        <a:srgbClr val="333333"/>
      </a:dk1>
      <a:lt1>
        <a:srgbClr val="FFFFFF"/>
      </a:lt1>
      <a:dk2>
        <a:srgbClr val="000000"/>
      </a:dk2>
      <a:lt2>
        <a:srgbClr val="F4FEF8"/>
      </a:lt2>
      <a:accent1>
        <a:srgbClr val="14D663"/>
      </a:accent1>
      <a:accent2>
        <a:srgbClr val="FFCC00"/>
      </a:accent2>
      <a:accent3>
        <a:srgbClr val="1ECBF6"/>
      </a:accent3>
      <a:accent4>
        <a:srgbClr val="9AD02A"/>
      </a:accent4>
      <a:accent5>
        <a:srgbClr val="E94520"/>
      </a:accent5>
      <a:accent6>
        <a:srgbClr val="F37F3F"/>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2024-01-05T06:24:46Z</dcterms:created>
  <dcterms:modified xsi:type="dcterms:W3CDTF">2024-01-05T06:24:46Z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4015985349914fc79326fe90053db085_21</vt:lpwstr>
  </property>
</Properties>
</file>