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5869" r:id="rId1"/>
    <p:sldMasterId id="2147495906" r:id="rId2"/>
  </p:sldMasterIdLst>
  <p:notesMasterIdLst>
    <p:notesMasterId r:id="rId3"/>
  </p:notesMasterIdLst>
  <p:sldIdLst>
    <p:sldId id="5734" r:id="rId4"/>
    <p:sldId id="5738" r:id="rId5"/>
    <p:sldId id="5741" r:id="rId6"/>
    <p:sldId id="5744" r:id="rId7"/>
    <p:sldId id="5747" r:id="rId8"/>
    <p:sldId id="5750" r:id="rId9"/>
    <p:sldId id="5753" r:id="rId10"/>
    <p:sldId id="5756" r:id="rId11"/>
    <p:sldId id="5759" r:id="rId12"/>
    <p:sldId id="5762" r:id="rId13"/>
    <p:sldId id="5765" r:id="rId14"/>
    <p:sldId id="5768" r:id="rId15"/>
    <p:sldId id="5771" r:id="rId16"/>
    <p:sldId id="5774" r:id="rId17"/>
    <p:sldId id="5777" r:id="rId18"/>
    <p:sldId id="5780" r:id="rId19"/>
    <p:sldId id="5783" r:id="rId20"/>
    <p:sldId id="5786" r:id="rId21"/>
    <p:sldId id="5789" r:id="rId22"/>
    <p:sldId id="5792" r:id="rId23"/>
    <p:sldId id="5795" r:id="rId24"/>
    <p:sldId id="5798" r:id="rId25"/>
    <p:sldId id="5801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A6837353-30EB-4A48-80EB-173D804AEFB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image" Target="../media/image1.png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image" Target="../media/image3.png"/><Relationship Id="rId9" Type="http://schemas.openxmlformats.org/officeDocument/2006/relationships/tags" Target="../tags/tag6.xml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image" Target="../media/image1.png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image" Target="../media/image4.png"/><Relationship Id="rId7" Type="http://schemas.openxmlformats.org/officeDocument/2006/relationships/tags" Target="../tags/tag16.xml"/><Relationship Id="rId8" Type="http://schemas.openxmlformats.org/officeDocument/2006/relationships/tags" Target="../tags/tag17.xml"/><Relationship Id="rId9" Type="http://schemas.openxmlformats.org/officeDocument/2006/relationships/image" Target="../media/image5.png"/><Relationship Id="rId10" Type="http://schemas.openxmlformats.org/officeDocument/2006/relationships/tags" Target="../tags/tag18.xml"/><Relationship Id="rId11" Type="http://schemas.openxmlformats.org/officeDocument/2006/relationships/tags" Target="../tags/tag19.xml"/><Relationship Id="rId12" Type="http://schemas.openxmlformats.org/officeDocument/2006/relationships/tags" Target="../tags/tag20.xml"/><Relationship Id="rId13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tags" Target="../tags/tag22.xml"/><Relationship Id="rId3" Type="http://schemas.openxmlformats.org/officeDocument/2006/relationships/tags" Target="../tags/tag23.xml"/><Relationship Id="rId4" Type="http://schemas.openxmlformats.org/officeDocument/2006/relationships/image" Target="../media/image1.png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image" Target="../media/image6.png"/><Relationship Id="rId12" Type="http://schemas.openxmlformats.org/officeDocument/2006/relationships/tags" Target="../tags/tag30.xml"/><Relationship Id="rId13" Type="http://schemas.openxmlformats.org/officeDocument/2006/relationships/image" Target="../media/image7.png"/><Relationship Id="rId14" Type="http://schemas.openxmlformats.org/officeDocument/2006/relationships/tags" Target="../tags/tag31.xml"/><Relationship Id="rId15" Type="http://schemas.openxmlformats.org/officeDocument/2006/relationships/tags" Target="../tags/tag32.xml"/><Relationship Id="rId16" Type="http://schemas.openxmlformats.org/officeDocument/2006/relationships/tags" Target="../tags/tag33.xml"/><Relationship Id="rId17" Type="http://schemas.openxmlformats.org/officeDocument/2006/relationships/tags" Target="../tags/tag34.xml"/><Relationship Id="rId18" Type="http://schemas.openxmlformats.org/officeDocument/2006/relationships/tags" Target="../tags/tag35.xml"/><Relationship Id="rId1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tags" Target="../tags/tag37.xml"/><Relationship Id="rId3" Type="http://schemas.openxmlformats.org/officeDocument/2006/relationships/image" Target="../media/image7.png"/><Relationship Id="rId4" Type="http://schemas.openxmlformats.org/officeDocument/2006/relationships/tags" Target="../tags/tag38.xml"/><Relationship Id="rId5" Type="http://schemas.openxmlformats.org/officeDocument/2006/relationships/image" Target="../media/image8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image" Target="../media/image9.png"/><Relationship Id="rId9" Type="http://schemas.openxmlformats.org/officeDocument/2006/relationships/tags" Target="../tags/tag41.xml"/><Relationship Id="rId10" Type="http://schemas.openxmlformats.org/officeDocument/2006/relationships/tags" Target="../tags/tag42.xml"/><Relationship Id="rId11" Type="http://schemas.openxmlformats.org/officeDocument/2006/relationships/tags" Target="../tags/tag43.xml"/><Relationship Id="rId12" Type="http://schemas.openxmlformats.org/officeDocument/2006/relationships/tags" Target="../tags/tag44.xml"/><Relationship Id="rId13" Type="http://schemas.openxmlformats.org/officeDocument/2006/relationships/tags" Target="../tags/tag45.xml"/><Relationship Id="rId14" Type="http://schemas.openxmlformats.org/officeDocument/2006/relationships/tags" Target="../tags/tag46.xml"/><Relationship Id="rId1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image" Target="../media/image9.png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tags" Target="../tags/tag54.xml"/><Relationship Id="rId10" Type="http://schemas.openxmlformats.org/officeDocument/2006/relationships/tags" Target="../tags/tag55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image" Target="../media/image9.png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tags" Target="../tags/tag61.xml"/><Relationship Id="rId8" Type="http://schemas.openxmlformats.org/officeDocument/2006/relationships/tags" Target="../tags/tag62.xml"/><Relationship Id="rId9" Type="http://schemas.openxmlformats.org/officeDocument/2006/relationships/tags" Target="../tags/tag63.xml"/><Relationship Id="rId10" Type="http://schemas.openxmlformats.org/officeDocument/2006/relationships/tags" Target="../tags/tag64.xml"/><Relationship Id="rId11" Type="http://schemas.openxmlformats.org/officeDocument/2006/relationships/tags" Target="../tags/tag65.xml"/><Relationship Id="rId12" Type="http://schemas.openxmlformats.org/officeDocument/2006/relationships/tags" Target="../tags/tag66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image" Target="../media/image9.png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image" Target="../media/image9.png"/><Relationship Id="rId3" Type="http://schemas.openxmlformats.org/officeDocument/2006/relationships/tags" Target="../tags/tag75.xml"/><Relationship Id="rId4" Type="http://schemas.openxmlformats.org/officeDocument/2006/relationships/tags" Target="../tags/tag76.xml"/><Relationship Id="rId5" Type="http://schemas.openxmlformats.org/officeDocument/2006/relationships/tags" Target="../tags/tag77.xml"/><Relationship Id="rId6" Type="http://schemas.openxmlformats.org/officeDocument/2006/relationships/tags" Target="../tags/tag78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image" Target="../media/image9.png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image" Target="../media/image9.png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image" Target="../media/image1.png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image" Target="../media/image2.png"/><Relationship Id="rId7" Type="http://schemas.openxmlformats.org/officeDocument/2006/relationships/tags" Target="../tags/tag97.xml"/><Relationship Id="rId8" Type="http://schemas.openxmlformats.org/officeDocument/2006/relationships/image" Target="../media/image3.png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55" name="图片 9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72" name="任意多边形: 形状 14"/>
          <p:cNvSpPr/>
          <p:nvPr>
            <p:custDataLst>
              <p:tags r:id="rId4"/>
            </p:custDataLst>
          </p:nvPr>
        </p:nvSpPr>
        <p:spPr>
          <a:xfrm>
            <a:off x="7379336" y="2026284"/>
            <a:ext cx="4812664" cy="4824233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812664" h="4824233">
                <a:moveTo>
                  <a:pt x="4812664" y="4774197"/>
                </a:moveTo>
                <a:lnTo>
                  <a:pt x="4812664" y="4824233"/>
                </a:lnTo>
                <a:lnTo>
                  <a:pt x="4768382" y="4824233"/>
                </a:lnTo>
                <a:close/>
                <a:moveTo>
                  <a:pt x="3274582" y="0"/>
                </a:moveTo>
                <a:cubicBezTo>
                  <a:pt x="3726708" y="0"/>
                  <a:pt x="4157432" y="94102"/>
                  <a:pt x="4549197" y="264275"/>
                </a:cubicBezTo>
                <a:lnTo>
                  <a:pt x="4812664" y="394617"/>
                </a:lnTo>
                <a:lnTo>
                  <a:pt x="4812664" y="1951632"/>
                </a:lnTo>
                <a:lnTo>
                  <a:pt x="4734641" y="1863470"/>
                </a:lnTo>
                <a:cubicBezTo>
                  <a:pt x="4360980" y="1479728"/>
                  <a:pt x="3844771" y="1242379"/>
                  <a:pt x="3274582" y="1242379"/>
                </a:cubicBezTo>
                <a:cubicBezTo>
                  <a:pt x="2134205" y="1242379"/>
                  <a:pt x="1209746" y="2191775"/>
                  <a:pt x="1209746" y="3362914"/>
                </a:cubicBezTo>
                <a:cubicBezTo>
                  <a:pt x="1209746" y="3875288"/>
                  <a:pt x="1386693" y="4345218"/>
                  <a:pt x="1681254" y="4711771"/>
                </a:cubicBezTo>
                <a:lnTo>
                  <a:pt x="1780782" y="4824233"/>
                </a:lnTo>
                <a:lnTo>
                  <a:pt x="328782" y="4824233"/>
                </a:lnTo>
                <a:lnTo>
                  <a:pt x="257333" y="4671914"/>
                </a:lnTo>
                <a:cubicBezTo>
                  <a:pt x="91630" y="4269580"/>
                  <a:pt x="0" y="3827237"/>
                  <a:pt x="0" y="3362915"/>
                </a:cubicBezTo>
                <a:cubicBezTo>
                  <a:pt x="0" y="1505628"/>
                  <a:pt x="1466080" y="0"/>
                  <a:pt x="3274582" y="0"/>
                </a:cubicBezTo>
                <a:close/>
              </a:path>
            </a:pathLst>
          </a:custGeom>
          <a:solidFill>
            <a:schemeClr val="bg1">
              <a:lumMod val="10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57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 flipH="1">
            <a:off x="7001510" y="1156970"/>
            <a:ext cx="4286885" cy="4338955"/>
          </a:xfrm>
          <a:prstGeom prst="rect"/>
        </p:spPr>
      </p:pic>
      <p:pic>
        <p:nvPicPr>
          <p:cNvPr id="2097159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>
            <a:off x="6305550" y="4939030"/>
            <a:ext cx="1906905" cy="1037590"/>
          </a:xfrm>
          <a:prstGeom prst="rect"/>
        </p:spPr>
      </p:pic>
      <p:sp>
        <p:nvSpPr>
          <p:cNvPr id="1048674" name="署名"/>
          <p:cNvSpPr txBox="1">
            <a:spLocks noGrp="1"/>
          </p:cNvSpPr>
          <p:nvPr>
            <p:ph type="body" idx="3" hasCustomPrompt="1"/>
            <p:custDataLst>
              <p:tags r:id="rId9"/>
            </p:custDataLst>
          </p:nvPr>
        </p:nvSpPr>
        <p:spPr>
          <a:xfrm>
            <a:off x="998220" y="407797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n-ea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998218" y="1918970"/>
            <a:ext cx="5935343" cy="869950"/>
          </a:xfrm>
          <a:prstGeom prst="rect"/>
          <a:noFill/>
        </p:spPr>
        <p:txBody>
          <a:bodyPr anchor="ctr" anchorCtr="0" bIns="0" lIns="144000" rIns="0" rtlCol="0" tIns="7200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4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998217" y="2788920"/>
            <a:ext cx="5935344" cy="99885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江城圆体 700W" panose="020B0A00000000000000" charset="-122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矩形 10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61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88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1555423" y="599440"/>
            <a:ext cx="9093854" cy="88773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lang="en-US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pic>
        <p:nvPicPr>
          <p:cNvPr id="2097163" name="图片 3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>
            <a:lum contrast="6000"/>
          </a:blip>
          <a:stretch>
            <a:fillRect/>
          </a:stretch>
        </p:blipFill>
        <p:spPr>
          <a:xfrm>
            <a:off x="10578465" y="748030"/>
            <a:ext cx="1085850" cy="591185"/>
          </a:xfrm>
          <a:prstGeom prst="rect"/>
        </p:spPr>
      </p:pic>
      <p:sp>
        <p:nvSpPr>
          <p:cNvPr id="1048690" name="PPT世界-5-1"/>
          <p:cNvSpPr/>
          <p:nvPr>
            <p:custDataLst>
              <p:tags r:id="rId7"/>
            </p:custDataLst>
          </p:nvPr>
        </p:nvSpPr>
        <p:spPr>
          <a:xfrm>
            <a:off x="852170" y="1969770"/>
            <a:ext cx="3956050" cy="3956050"/>
          </a:xfrm>
          <a:custGeom>
            <a:avLst/>
            <a:gdLst>
              <a:gd name="connsiteX0" fmla="*/ 2109044 w 4196396"/>
              <a:gd name="connsiteY0" fmla="*/ 1211 h 4196397"/>
              <a:gd name="connsiteX1" fmla="*/ 2137620 w 4196396"/>
              <a:gd name="connsiteY1" fmla="*/ 23854 h 4196397"/>
              <a:gd name="connsiteX2" fmla="*/ 2197717 w 4196396"/>
              <a:gd name="connsiteY2" fmla="*/ 127469 h 4196397"/>
              <a:gd name="connsiteX3" fmla="*/ 2300207 w 4196396"/>
              <a:gd name="connsiteY3" fmla="*/ 132645 h 4196397"/>
              <a:gd name="connsiteX4" fmla="*/ 4063754 w 4196396"/>
              <a:gd name="connsiteY4" fmla="*/ 1896188 h 4196397"/>
              <a:gd name="connsiteX5" fmla="*/ 4068929 w 4196396"/>
              <a:gd name="connsiteY5" fmla="*/ 1998682 h 4196397"/>
              <a:gd name="connsiteX6" fmla="*/ 4172542 w 4196396"/>
              <a:gd name="connsiteY6" fmla="*/ 2058778 h 4196397"/>
              <a:gd name="connsiteX7" fmla="*/ 4172542 w 4196396"/>
              <a:gd name="connsiteY7" fmla="*/ 2136600 h 4196397"/>
              <a:gd name="connsiteX8" fmla="*/ 4068982 w 4196396"/>
              <a:gd name="connsiteY8" fmla="*/ 2196665 h 4196397"/>
              <a:gd name="connsiteX9" fmla="*/ 4063754 w 4196396"/>
              <a:gd name="connsiteY9" fmla="*/ 2300206 h 4196397"/>
              <a:gd name="connsiteX10" fmla="*/ 2300207 w 4196396"/>
              <a:gd name="connsiteY10" fmla="*/ 4063750 h 4196397"/>
              <a:gd name="connsiteX11" fmla="*/ 2197718 w 4196396"/>
              <a:gd name="connsiteY11" fmla="*/ 4068925 h 4196397"/>
              <a:gd name="connsiteX12" fmla="*/ 2137619 w 4196396"/>
              <a:gd name="connsiteY12" fmla="*/ 4172543 h 4196397"/>
              <a:gd name="connsiteX13" fmla="*/ 2059796 w 4196396"/>
              <a:gd name="connsiteY13" fmla="*/ 4172544 h 4196397"/>
              <a:gd name="connsiteX14" fmla="*/ 1999729 w 4196396"/>
              <a:gd name="connsiteY14" fmla="*/ 4068978 h 4196397"/>
              <a:gd name="connsiteX15" fmla="*/ 1896188 w 4196396"/>
              <a:gd name="connsiteY15" fmla="*/ 4063750 h 4196397"/>
              <a:gd name="connsiteX16" fmla="*/ 132641 w 4196396"/>
              <a:gd name="connsiteY16" fmla="*/ 2300206 h 4196397"/>
              <a:gd name="connsiteX17" fmla="*/ 127412 w 4196396"/>
              <a:gd name="connsiteY17" fmla="*/ 2196665 h 4196397"/>
              <a:gd name="connsiteX18" fmla="*/ 23853 w 4196396"/>
              <a:gd name="connsiteY18" fmla="*/ 2136600 h 4196397"/>
              <a:gd name="connsiteX19" fmla="*/ 23853 w 4196396"/>
              <a:gd name="connsiteY19" fmla="*/ 2058777 h 4196397"/>
              <a:gd name="connsiteX20" fmla="*/ 127465 w 4196396"/>
              <a:gd name="connsiteY20" fmla="*/ 1998683 h 4196397"/>
              <a:gd name="connsiteX21" fmla="*/ 132641 w 4196396"/>
              <a:gd name="connsiteY21" fmla="*/ 1896188 h 4196397"/>
              <a:gd name="connsiteX22" fmla="*/ 1896188 w 4196396"/>
              <a:gd name="connsiteY22" fmla="*/ 132645 h 4196397"/>
              <a:gd name="connsiteX23" fmla="*/ 1999731 w 4196396"/>
              <a:gd name="connsiteY23" fmla="*/ 127416 h 4196397"/>
              <a:gd name="connsiteX24" fmla="*/ 2059797 w 4196396"/>
              <a:gd name="connsiteY24" fmla="*/ 23854 h 4196397"/>
              <a:gd name="connsiteX25" fmla="*/ 2109044 w 4196396"/>
              <a:gd name="connsiteY25" fmla="*/ 1211 h 4196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196396" h="4196397">
                <a:moveTo>
                  <a:pt x="2109044" y="1211"/>
                </a:moveTo>
                <a:cubicBezTo>
                  <a:pt x="2118164" y="3727"/>
                  <a:pt x="2127892" y="10436"/>
                  <a:pt x="2137620" y="23854"/>
                </a:cubicBezTo>
                <a:lnTo>
                  <a:pt x="2197717" y="127469"/>
                </a:lnTo>
                <a:lnTo>
                  <a:pt x="2300207" y="132645"/>
                </a:lnTo>
                <a:cubicBezTo>
                  <a:pt x="3230075" y="227078"/>
                  <a:pt x="3969320" y="966322"/>
                  <a:pt x="4063754" y="1896188"/>
                </a:cubicBezTo>
                <a:lnTo>
                  <a:pt x="4068929" y="1998682"/>
                </a:lnTo>
                <a:lnTo>
                  <a:pt x="4172542" y="2058778"/>
                </a:lnTo>
                <a:cubicBezTo>
                  <a:pt x="4226214" y="2097689"/>
                  <a:pt x="4172542" y="2136600"/>
                  <a:pt x="4172542" y="2136600"/>
                </a:cubicBezTo>
                <a:lnTo>
                  <a:pt x="4068982" y="2196665"/>
                </a:lnTo>
                <a:lnTo>
                  <a:pt x="4063754" y="2300206"/>
                </a:lnTo>
                <a:cubicBezTo>
                  <a:pt x="3969320" y="3230073"/>
                  <a:pt x="3230075" y="3969317"/>
                  <a:pt x="2300207" y="4063750"/>
                </a:cubicBezTo>
                <a:lnTo>
                  <a:pt x="2197718" y="4068925"/>
                </a:lnTo>
                <a:lnTo>
                  <a:pt x="2137619" y="4172543"/>
                </a:lnTo>
                <a:cubicBezTo>
                  <a:pt x="2098708" y="4226215"/>
                  <a:pt x="2059796" y="4172544"/>
                  <a:pt x="2059796" y="4172544"/>
                </a:cubicBezTo>
                <a:lnTo>
                  <a:pt x="1999729" y="4068978"/>
                </a:lnTo>
                <a:lnTo>
                  <a:pt x="1896188" y="4063750"/>
                </a:lnTo>
                <a:cubicBezTo>
                  <a:pt x="966320" y="3969317"/>
                  <a:pt x="227074" y="3230073"/>
                  <a:pt x="132641" y="2300206"/>
                </a:cubicBezTo>
                <a:lnTo>
                  <a:pt x="127412" y="2196665"/>
                </a:lnTo>
                <a:lnTo>
                  <a:pt x="23853" y="2136600"/>
                </a:lnTo>
                <a:cubicBezTo>
                  <a:pt x="23853" y="2136600"/>
                  <a:pt x="-29818" y="2097688"/>
                  <a:pt x="23853" y="2058777"/>
                </a:cubicBezTo>
                <a:lnTo>
                  <a:pt x="127465" y="1998683"/>
                </a:lnTo>
                <a:lnTo>
                  <a:pt x="132641" y="1896188"/>
                </a:lnTo>
                <a:cubicBezTo>
                  <a:pt x="227074" y="966322"/>
                  <a:pt x="966320" y="227078"/>
                  <a:pt x="1896188" y="132645"/>
                </a:cubicBezTo>
                <a:lnTo>
                  <a:pt x="1999731" y="127416"/>
                </a:lnTo>
                <a:lnTo>
                  <a:pt x="2059797" y="23854"/>
                </a:lnTo>
                <a:cubicBezTo>
                  <a:pt x="2059797" y="23854"/>
                  <a:pt x="2081685" y="-6336"/>
                  <a:pt x="2109044" y="121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4800" i="0" kern="1200" kumimoji="0" noProof="0" normalizeH="0" spc="0" strike="noStrike" u="none">
              <a:ln w="6350">
                <a:noFill/>
              </a:ln>
              <a:solidFill>
                <a:srgbClr val="FFFFFF"/>
              </a:solidFill>
              <a:effectLst>
                <a:glow rad="63500">
                  <a:srgbClr val="FFFFFF">
                    <a:alpha val="5000"/>
                  </a:srgbClr>
                </a:glow>
                <a:outerShdw algn="t" blurRad="279400" dir="8160000" dist="203200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+mn-lt"/>
            </a:endParaRPr>
          </a:p>
        </p:txBody>
      </p:sp>
      <p:pic>
        <p:nvPicPr>
          <p:cNvPr id="2097165" name="图片 5" descr="A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/>
          <a:stretch>
            <a:fillRect/>
          </a:stretch>
        </p:blipFill>
        <p:spPr>
          <a:xfrm>
            <a:off x="1209675" y="1985645"/>
            <a:ext cx="3362960" cy="3829050"/>
          </a:xfrm>
          <a:prstGeom prst="rect"/>
        </p:spPr>
      </p:pic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2"/>
          <p:cNvGrpSpPr/>
          <p:nvPr userDrawn="1">
            <p:custDataLst>
              <p:tags r:id="rId1"/>
            </p:custDataLst>
          </p:nvPr>
        </p:nvGrpSpPr>
        <p:grpSpPr>
          <a:xfrm>
            <a:off x="0" y="0"/>
            <a:ext cx="12192000" cy="6867525"/>
            <a:chOff x="0" y="-9525"/>
            <a:chExt cx="12192000" cy="6867525"/>
          </a:xfrm>
        </p:grpSpPr>
        <p:sp>
          <p:nvSpPr>
            <p:cNvPr id="1048698" name="矩形 10"/>
            <p:cNvSpPr/>
            <p:nvPr userDrawn="1">
              <p:custDataLst>
                <p:tags r:id="rId2"/>
              </p:custDataLst>
            </p:nvPr>
          </p:nvSpPr>
          <p:spPr>
            <a:xfrm>
              <a:off x="0" y="-9525"/>
              <a:ext cx="12192000" cy="6858000"/>
            </a:xfrm>
            <a:prstGeom prst="rect"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ln>
                  <a:noFill/>
                </a:ln>
                <a:solidFill>
                  <a:srgbClr val="4799FF"/>
                </a:solidFill>
                <a:cs typeface="汉仪粗圆简" panose="02010600000101010101" charset="-122"/>
              </a:endParaRPr>
            </a:p>
          </p:txBody>
        </p:sp>
        <p:pic>
          <p:nvPicPr>
            <p:cNvPr id="2097167" name="图片 11" descr="花瓣元素白格子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xmlns:r="http://schemas.openxmlformats.org/officeDocument/2006/relationships" r:embed="rId4">
              <a:alphaModFix amt="5000"/>
            </a:blip>
            <a:srcRect/>
            <a:stretch>
              <a:fillRect/>
            </a:stretch>
          </p:blipFill>
          <p:spPr>
            <a:xfrm rot="5400000">
              <a:off x="2662238" y="-2671445"/>
              <a:ext cx="6867525" cy="12191365"/>
            </a:xfrm>
            <a:custGeom>
              <a:av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620" h="6426">
                  <a:moveTo>
                    <a:pt x="0" y="0"/>
                  </a:moveTo>
                  <a:lnTo>
                    <a:pt x="3620" y="0"/>
                  </a:lnTo>
                  <a:lnTo>
                    <a:pt x="3620" y="6426"/>
                  </a:lnTo>
                  <a:lnTo>
                    <a:pt x="0" y="6426"/>
                  </a:lnTo>
                  <a:lnTo>
                    <a:pt x="0" y="0"/>
                  </a:lnTo>
                  <a:close/>
                </a:path>
              </a:pathLst>
            </a:custGeom>
            <a:noFill/>
          </p:spPr>
        </p:pic>
      </p:grpSp>
      <p:sp>
        <p:nvSpPr>
          <p:cNvPr id="1048700" name="圆角矩形 32"/>
          <p:cNvSpPr/>
          <p:nvPr>
            <p:custDataLst>
              <p:tags r:id="rId5"/>
            </p:custDataLst>
          </p:nvPr>
        </p:nvSpPr>
        <p:spPr>
          <a:xfrm>
            <a:off x="5719445" y="3941445"/>
            <a:ext cx="5658485" cy="1524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600" lang="zh-CN">
              <a:solidFill>
                <a:srgbClr val="FE7962"/>
              </a:solidFill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2" name="任意多边形: 形状 12"/>
          <p:cNvSpPr/>
          <p:nvPr>
            <p:custDataLst>
              <p:tags r:id="rId6"/>
            </p:custDataLst>
          </p:nvPr>
        </p:nvSpPr>
        <p:spPr>
          <a:xfrm>
            <a:off x="0" y="-9525"/>
            <a:ext cx="3809240" cy="3592195"/>
          </a:xfrm>
          <a:custGeom>
            <a:avLst/>
            <a:gdLst>
              <a:gd name="connsiteX0" fmla="*/ 2613398 w 3809240"/>
              <a:gd name="connsiteY0" fmla="*/ 0 h 3592195"/>
              <a:gd name="connsiteX1" fmla="*/ 3689993 w 3809240"/>
              <a:gd name="connsiteY1" fmla="*/ 0 h 3592195"/>
              <a:gd name="connsiteX2" fmla="*/ 3754327 w 3809240"/>
              <a:gd name="connsiteY2" fmla="*/ 256953 h 3592195"/>
              <a:gd name="connsiteX3" fmla="*/ 3809240 w 3809240"/>
              <a:gd name="connsiteY3" fmla="*/ 816378 h 3592195"/>
              <a:gd name="connsiteX4" fmla="*/ 1106335 w 3809240"/>
              <a:gd name="connsiteY4" fmla="*/ 3592195 h 3592195"/>
              <a:gd name="connsiteX5" fmla="*/ 54242 w 3809240"/>
              <a:gd name="connsiteY5" fmla="*/ 3374058 h 3592195"/>
              <a:gd name="connsiteX6" fmla="*/ 0 w 3809240"/>
              <a:gd name="connsiteY6" fmla="*/ 3347223 h 3592195"/>
              <a:gd name="connsiteX7" fmla="*/ 0 w 3809240"/>
              <a:gd name="connsiteY7" fmla="*/ 2146292 h 3592195"/>
              <a:gd name="connsiteX8" fmla="*/ 22206 w 3809240"/>
              <a:gd name="connsiteY8" fmla="*/ 2167018 h 3592195"/>
              <a:gd name="connsiteX9" fmla="*/ 1106335 w 3809240"/>
              <a:gd name="connsiteY9" fmla="*/ 2566709 h 3592195"/>
              <a:gd name="connsiteX10" fmla="*/ 2810692 w 3809240"/>
              <a:gd name="connsiteY10" fmla="*/ 816377 h 3592195"/>
              <a:gd name="connsiteX11" fmla="*/ 2676755 w 3809240"/>
              <a:gd name="connsiteY11" fmla="*/ 135069 h 3592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09240" h="3592195">
                <a:moveTo>
                  <a:pt x="2613398" y="0"/>
                </a:moveTo>
                <a:lnTo>
                  <a:pt x="3689993" y="0"/>
                </a:lnTo>
                <a:lnTo>
                  <a:pt x="3754327" y="256953"/>
                </a:lnTo>
                <a:cubicBezTo>
                  <a:pt x="3790332" y="437652"/>
                  <a:pt x="3809240" y="624747"/>
                  <a:pt x="3809240" y="816378"/>
                </a:cubicBezTo>
                <a:cubicBezTo>
                  <a:pt x="3809240" y="2349420"/>
                  <a:pt x="2599108" y="3592195"/>
                  <a:pt x="1106335" y="3592195"/>
                </a:cubicBezTo>
                <a:cubicBezTo>
                  <a:pt x="733142" y="3592195"/>
                  <a:pt x="377613" y="3514522"/>
                  <a:pt x="54242" y="3374058"/>
                </a:cubicBezTo>
                <a:lnTo>
                  <a:pt x="0" y="3347223"/>
                </a:lnTo>
                <a:lnTo>
                  <a:pt x="0" y="2146292"/>
                </a:lnTo>
                <a:lnTo>
                  <a:pt x="22206" y="2167018"/>
                </a:lnTo>
                <a:cubicBezTo>
                  <a:pt x="316819" y="2416713"/>
                  <a:pt x="694521" y="2566709"/>
                  <a:pt x="1106335" y="2566709"/>
                </a:cubicBezTo>
                <a:cubicBezTo>
                  <a:pt x="2047625" y="2566709"/>
                  <a:pt x="2810692" y="1783058"/>
                  <a:pt x="2810692" y="816377"/>
                </a:cubicBezTo>
                <a:cubicBezTo>
                  <a:pt x="2810692" y="574706"/>
                  <a:pt x="2763000" y="344475"/>
                  <a:pt x="2676755" y="135069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04" name="椭圆 20"/>
          <p:cNvSpPr/>
          <p:nvPr>
            <p:custDataLst>
              <p:tags r:id="rId7"/>
            </p:custDataLst>
          </p:nvPr>
        </p:nvSpPr>
        <p:spPr>
          <a:xfrm>
            <a:off x="1055370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6" name="椭圆 21"/>
          <p:cNvSpPr/>
          <p:nvPr>
            <p:custDataLst>
              <p:tags r:id="rId8"/>
            </p:custDataLst>
          </p:nvPr>
        </p:nvSpPr>
        <p:spPr>
          <a:xfrm>
            <a:off x="1080262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9"/>
            </p:custDataLst>
          </p:nvPr>
        </p:nvSpPr>
        <p:spPr>
          <a:xfrm>
            <a:off x="1105154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69" name="图片 3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xmlns:r="http://schemas.openxmlformats.org/officeDocument/2006/relationships" r:embed="rId11">
            <a:lum contrast="12000"/>
          </a:blip>
          <a:stretch>
            <a:fillRect/>
          </a:stretch>
        </p:blipFill>
        <p:spPr>
          <a:xfrm>
            <a:off x="968375" y="4810760"/>
            <a:ext cx="1236345" cy="673100"/>
          </a:xfrm>
          <a:prstGeom prst="rect"/>
        </p:spPr>
      </p:pic>
      <p:pic>
        <p:nvPicPr>
          <p:cNvPr id="2097171" name="图片 15" descr="0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1310640" y="945515"/>
            <a:ext cx="4047490" cy="5276215"/>
          </a:xfrm>
          <a:prstGeom prst="rect"/>
        </p:spPr>
      </p:pic>
      <p:sp>
        <p:nvSpPr>
          <p:cNvPr id="1048710" name="节编号"/>
          <p:cNvSpPr txBox="1">
            <a:spLocks noGrp="1"/>
          </p:cNvSpPr>
          <p:nvPr>
            <p:ph type="body" idx="2" hasCustomPrompt="1"/>
            <p:custDataLst>
              <p:tags r:id="rId14"/>
            </p:custDataLst>
          </p:nvPr>
        </p:nvSpPr>
        <p:spPr>
          <a:xfrm>
            <a:off x="5358130" y="2305366"/>
            <a:ext cx="6038478" cy="768351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300" strike="noStrike" u="none">
                <a:ln>
                  <a:solidFill>
                    <a:schemeClr val="bg1"/>
                  </a:solidFill>
                </a:ln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12" name="标题"/>
          <p:cNvSpPr txBox="1">
            <a:spLocks noGrp="1"/>
          </p:cNvSpPr>
          <p:nvPr>
            <p:ph type="title" idx="1" hasCustomPrompt="1"/>
            <p:custDataLst>
              <p:tags r:id="rId15"/>
            </p:custDataLst>
          </p:nvPr>
        </p:nvSpPr>
        <p:spPr>
          <a:xfrm>
            <a:off x="5358130" y="3256280"/>
            <a:ext cx="6038478" cy="768350"/>
          </a:xfrm>
          <a:prstGeom prst="rect"/>
          <a:noFill/>
        </p:spPr>
        <p:txBody>
          <a:bodyPr anchor="ctr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任意多边形: 形状 7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73" name="图片 12" descr="05" hidden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20000"/>
          </a:blip>
          <a:stretch>
            <a:fillRect/>
          </a:stretch>
        </p:blipFill>
        <p:spPr>
          <a:xfrm flipH="1">
            <a:off x="8723086" y="2423904"/>
            <a:ext cx="3279859" cy="4275548"/>
          </a:xfrm>
          <a:prstGeom prst="rect"/>
        </p:spPr>
      </p:pic>
      <p:pic>
        <p:nvPicPr>
          <p:cNvPr id="2097175" name="图片 11" hidden="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>
            <a:lum contrast="12000"/>
          </a:blip>
          <a:srcRect/>
          <a:stretch>
            <a:fillRect/>
          </a:stretch>
        </p:blipFill>
        <p:spPr>
          <a:xfrm flipH="1">
            <a:off x="0" y="0"/>
            <a:ext cx="796290" cy="950595"/>
          </a:xfrm>
          <a:prstGeom prst="rect"/>
        </p:spPr>
      </p:pic>
      <p:sp>
        <p:nvSpPr>
          <p:cNvPr id="1048722" name="圆角矩形 24"/>
          <p:cNvSpPr/>
          <p:nvPr>
            <p:custDataLst>
              <p:tags r:id="rId6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pic>
        <p:nvPicPr>
          <p:cNvPr id="2097177" name="图片 9" descr="VCG41N1446807744" hidden="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alphaModFix amt="13000"/>
            <a:lum contrast="18000"/>
          </a:blip>
          <a:srcRect/>
          <a:stretch>
            <a:fillRect/>
          </a:stretch>
        </p:blipFill>
        <p:spPr>
          <a:xfrm flipH="1">
            <a:off x="8268970" y="78994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4" name="正文"/>
          <p:cNvSpPr txBox="1">
            <a:spLocks noGrp="1"/>
          </p:cNvSpPr>
          <p:nvPr>
            <p:ph idx="3"/>
            <p:custDataLst>
              <p:tags r:id="rId9"/>
            </p:custDataLst>
          </p:nvPr>
        </p:nvSpPr>
        <p:spPr>
          <a:xfrm>
            <a:off x="654755" y="156279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2"/>
            <p:custDataLst>
              <p:tags r:id="rId10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pic>
        <p:nvPicPr>
          <p:cNvPr id="2097179" name="图片 6" descr="VCG41N144680774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8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任意多边形: 形状 8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1" name="图片 11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36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3" name="图片 15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5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6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7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0" name="正文"/>
          <p:cNvSpPr txBox="1">
            <a:spLocks noGrp="1"/>
          </p:cNvSpPr>
          <p:nvPr>
            <p:ph idx="2"/>
            <p:custDataLst>
              <p:tags r:id="rId8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9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5" name="图片 6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7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7" name="图片 7" descr="VCG41N144680774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82" name="任意多边形: 形状 1"/>
          <p:cNvSpPr/>
          <p:nvPr>
            <p:custDataLst>
              <p:tags r:id="rId3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8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8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9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9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1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80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06" name="副标题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0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93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816" name="任意多边形: 形状 10"/>
          <p:cNvSpPr/>
          <p:nvPr>
            <p:custDataLst>
              <p:tags r:id="rId4"/>
            </p:custDataLst>
          </p:nvPr>
        </p:nvSpPr>
        <p:spPr>
          <a:xfrm>
            <a:off x="0" y="2064478"/>
            <a:ext cx="4848860" cy="4793522"/>
          </a:xfrm>
          <a:custGeom>
            <a:avLst/>
            <a:gdLst>
              <a:gd name="connsiteX0" fmla="*/ 1507547 w 4848860"/>
              <a:gd name="connsiteY0" fmla="*/ 0 h 4793522"/>
              <a:gd name="connsiteX1" fmla="*/ 4848860 w 4848860"/>
              <a:gd name="connsiteY1" fmla="*/ 3431447 h 4793522"/>
              <a:gd name="connsiteX2" fmla="*/ 4586283 w 4848860"/>
              <a:gd name="connsiteY2" fmla="*/ 4767121 h 4793522"/>
              <a:gd name="connsiteX3" fmla="*/ 4573899 w 4848860"/>
              <a:gd name="connsiteY3" fmla="*/ 4793522 h 4793522"/>
              <a:gd name="connsiteX4" fmla="*/ 3143734 w 4848860"/>
              <a:gd name="connsiteY4" fmla="*/ 4793522 h 4793522"/>
              <a:gd name="connsiteX5" fmla="*/ 3254633 w 4848860"/>
              <a:gd name="connsiteY5" fmla="*/ 4641218 h 4793522"/>
              <a:gd name="connsiteX6" fmla="*/ 3614461 w 4848860"/>
              <a:gd name="connsiteY6" fmla="*/ 3431446 h 4793522"/>
              <a:gd name="connsiteX7" fmla="*/ 1507547 w 4848860"/>
              <a:gd name="connsiteY7" fmla="*/ 1267697 h 4793522"/>
              <a:gd name="connsiteX8" fmla="*/ 17733 w 4848860"/>
              <a:gd name="connsiteY8" fmla="*/ 1901444 h 4793522"/>
              <a:gd name="connsiteX9" fmla="*/ 0 w 4848860"/>
              <a:gd name="connsiteY9" fmla="*/ 1921482 h 4793522"/>
              <a:gd name="connsiteX10" fmla="*/ 0 w 4848860"/>
              <a:gd name="connsiteY10" fmla="*/ 372046 h 4793522"/>
              <a:gd name="connsiteX11" fmla="*/ 206957 w 4848860"/>
              <a:gd name="connsiteY11" fmla="*/ 269660 h 4793522"/>
              <a:gd name="connsiteX12" fmla="*/ 1507547 w 4848860"/>
              <a:gd name="connsiteY12" fmla="*/ 0 h 4793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48860" h="4793522">
                <a:moveTo>
                  <a:pt x="1507547" y="0"/>
                </a:moveTo>
                <a:cubicBezTo>
                  <a:pt x="3352904" y="0"/>
                  <a:pt x="4848860" y="1536311"/>
                  <a:pt x="4848860" y="3431447"/>
                </a:cubicBezTo>
                <a:cubicBezTo>
                  <a:pt x="4848860" y="3905231"/>
                  <a:pt x="4755363" y="4356588"/>
                  <a:pt x="4586283" y="4767121"/>
                </a:cubicBezTo>
                <a:lnTo>
                  <a:pt x="4573899" y="4793522"/>
                </a:lnTo>
                <a:lnTo>
                  <a:pt x="3143734" y="4793522"/>
                </a:lnTo>
                <a:lnTo>
                  <a:pt x="3254633" y="4641218"/>
                </a:lnTo>
                <a:cubicBezTo>
                  <a:pt x="3481810" y="4295882"/>
                  <a:pt x="3614461" y="3879573"/>
                  <a:pt x="3614461" y="3431446"/>
                </a:cubicBezTo>
                <a:cubicBezTo>
                  <a:pt x="3614461" y="2236440"/>
                  <a:pt x="2671163" y="1267697"/>
                  <a:pt x="1507547" y="1267697"/>
                </a:cubicBezTo>
                <a:cubicBezTo>
                  <a:pt x="925739" y="1267697"/>
                  <a:pt x="399010" y="1509883"/>
                  <a:pt x="17733" y="1901444"/>
                </a:cubicBezTo>
                <a:lnTo>
                  <a:pt x="0" y="1921482"/>
                </a:lnTo>
                <a:lnTo>
                  <a:pt x="0" y="372046"/>
                </a:lnTo>
                <a:lnTo>
                  <a:pt x="206957" y="269660"/>
                </a:lnTo>
                <a:cubicBezTo>
                  <a:pt x="606706" y="96020"/>
                  <a:pt x="1046208" y="0"/>
                  <a:pt x="1507547" y="0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5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895350" y="1156970"/>
            <a:ext cx="4286885" cy="4338955"/>
          </a:xfrm>
          <a:prstGeom prst="rect"/>
        </p:spPr>
      </p:pic>
      <p:pic>
        <p:nvPicPr>
          <p:cNvPr id="2097197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 flipH="1">
            <a:off x="3971290" y="4939030"/>
            <a:ext cx="1906905" cy="1037590"/>
          </a:xfrm>
          <a:prstGeom prst="rect"/>
        </p:spPr>
      </p:pic>
      <p:sp>
        <p:nvSpPr>
          <p:cNvPr id="1048818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5552440" y="1620520"/>
            <a:ext cx="5935345" cy="228917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7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20" name="署名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9223375" y="415544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image" Target="../media/image9.png"/><Relationship Id="rId15" Type="http://schemas.openxmlformats.org/officeDocument/2006/relationships/tags" Target="../tags/tag105.xml"/><Relationship Id="rId16" Type="http://schemas.openxmlformats.org/officeDocument/2006/relationships/tags" Target="../tags/tag106.xml"/><Relationship Id="rId17" Type="http://schemas.openxmlformats.org/officeDocument/2006/relationships/tags" Target="../tags/tag107.xml"/><Relationship Id="rId18" Type="http://schemas.openxmlformats.org/officeDocument/2006/relationships/tags" Target="../tags/tag108.xml"/><Relationship Id="rId19" Type="http://schemas.openxmlformats.org/officeDocument/2006/relationships/tags" Target="../tags/tag109.xml"/><Relationship Id="rId20" Type="http://schemas.openxmlformats.org/officeDocument/2006/relationships/tags" Target="../tags/tag110.xml"/><Relationship Id="rId21" Type="http://schemas.openxmlformats.org/officeDocument/2006/relationships/tags" Target="../tags/tag111.xml"/><Relationship Id="rId22" Type="http://schemas.openxmlformats.org/officeDocument/2006/relationships/tags" Target="../tags/tag112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870" r:id="rId1"/>
    <p:sldLayoutId id="2147495871" r:id="rId2"/>
    <p:sldLayoutId id="2147495872" r:id="rId3"/>
    <p:sldLayoutId id="2147495873" r:id="rId4"/>
    <p:sldLayoutId id="2147495874" r:id="rId5"/>
    <p:sldLayoutId id="2147495875" r:id="rId6"/>
    <p:sldLayoutId id="2147495876" r:id="rId7"/>
    <p:sldLayoutId id="2147495877" r:id="rId8"/>
    <p:sldLayoutId id="2147495878" r:id="rId9"/>
    <p:sldLayoutId id="2147495879" r:id="rId10"/>
    <p:sldLayoutId id="214749588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1"/>
          <p:cNvSpPr/>
          <p:nvPr>
            <p:custDataLst>
              <p:tags r:id="rId12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53" name="图片 6" descr="VCG41N144680774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656" name="圆角矩形 24"/>
          <p:cNvSpPr/>
          <p:nvPr>
            <p:custDataLst>
              <p:tags r:id="rId15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2" name="灯片编号占位符 12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4" name="文本占位符 1"/>
          <p:cNvSpPr>
            <a:spLocks noGrp="1"/>
          </p:cNvSpPr>
          <p:nvPr>
            <p:ph type="body" idx="21"/>
            <p:custDataLst>
              <p:tags r:id="rId19"/>
            </p:custDataLst>
          </p:nvPr>
        </p:nvSpPr>
        <p:spPr>
          <a:xfrm>
            <a:off x="654415" y="1461796"/>
            <a:ext cx="10699385" cy="4715167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indent="-231775" lvl="1" marL="44958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indent="-276225" lvl="2" marL="71945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三级</a:t>
            </a:r>
            <a:endParaRPr altLang="en-US" dirty="0" lang="zh-CN"/>
          </a:p>
          <a:p>
            <a:pPr indent="-262255" lvl="3" marL="98742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indent="-262255" lvl="4" marL="125603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54415" y="365126"/>
            <a:ext cx="10699385" cy="95982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22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495907" r:id="rId1"/>
    <p:sldLayoutId id="2147495908" r:id="rId2"/>
    <p:sldLayoutId id="2147495909" r:id="rId3"/>
    <p:sldLayoutId id="2147495910" r:id="rId4"/>
    <p:sldLayoutId id="2147495911" r:id="rId5"/>
    <p:sldLayoutId id="2147495912" r:id="rId6"/>
    <p:sldLayoutId id="2147495913" r:id="rId7"/>
    <p:sldLayoutId id="2147495914" r:id="rId8"/>
    <p:sldLayoutId id="2147495915" r:id="rId9"/>
    <p:sldLayoutId id="2147495916" r:id="rId10"/>
    <p:sldLayoutId id="2147495917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j-ea"/>
          <a:ea typeface="+mj-ea"/>
          <a:cs typeface="汉仪粗圆简" panose="02010600000101010101" charset="-122"/>
          <a:sym typeface="汉仪粗圆简" panose="02010600000101010101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汉仪粗圆简" panose="02010600000101010101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slideLayout" Target="../slideLayouts/slideLayout1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tags" Target="../tags/tag134.xml"/><Relationship Id="rId6" Type="http://schemas.openxmlformats.org/officeDocument/2006/relationships/tags" Target="../tags/tag135.xml"/><Relationship Id="rId7" Type="http://schemas.openxmlformats.org/officeDocument/2006/relationships/tags" Target="../tags/tag136.xml"/><Relationship Id="rId8" Type="http://schemas.openxmlformats.org/officeDocument/2006/relationships/tags" Target="../tags/tag137.xml"/><Relationship Id="rId9" Type="http://schemas.openxmlformats.org/officeDocument/2006/relationships/tags" Target="../tags/tag138.xml"/><Relationship Id="rId10" Type="http://schemas.openxmlformats.org/officeDocument/2006/relationships/tags" Target="../tags/tag139.xml"/><Relationship Id="rId11" Type="http://schemas.openxmlformats.org/officeDocument/2006/relationships/tags" Target="../tags/tag140.xml"/><Relationship Id="rId12" Type="http://schemas.openxmlformats.org/officeDocument/2006/relationships/tags" Target="../tags/tag141.xml"/><Relationship Id="rId13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slideLayout" Target="../slideLayouts/slideLayout1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slideLayout" Target="../slideLayouts/slideLayout1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tags" Target="../tags/tag205.xml"/><Relationship Id="rId14" Type="http://schemas.openxmlformats.org/officeDocument/2006/relationships/tags" Target="../tags/tag206.xml"/><Relationship Id="rId15" Type="http://schemas.openxmlformats.org/officeDocument/2006/relationships/tags" Target="../tags/tag207.xml"/><Relationship Id="rId16" Type="http://schemas.openxmlformats.org/officeDocument/2006/relationships/tags" Target="../tags/tag208.xml"/><Relationship Id="rId17" Type="http://schemas.openxmlformats.org/officeDocument/2006/relationships/tags" Target="../tags/tag209.xml"/><Relationship Id="rId18" Type="http://schemas.openxmlformats.org/officeDocument/2006/relationships/tags" Target="../tags/tag210.xml"/><Relationship Id="rId19" Type="http://schemas.openxmlformats.org/officeDocument/2006/relationships/tags" Target="../tags/tag211.xml"/><Relationship Id="rId20" Type="http://schemas.openxmlformats.org/officeDocument/2006/relationships/tags" Target="../tags/tag212.xml"/><Relationship Id="rId21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tags" Target="../tags/tag225.xml"/><Relationship Id="rId14" Type="http://schemas.openxmlformats.org/officeDocument/2006/relationships/tags" Target="../tags/tag226.xml"/><Relationship Id="rId15" Type="http://schemas.openxmlformats.org/officeDocument/2006/relationships/tags" Target="../tags/tag227.xml"/><Relationship Id="rId16" Type="http://schemas.openxmlformats.org/officeDocument/2006/relationships/tags" Target="../tags/tag228.xml"/><Relationship Id="rId17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slideLayout" Target="../slideLayouts/slideLayout1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tags" Target="../tags/tag256.xml"/><Relationship Id="rId10" Type="http://schemas.openxmlformats.org/officeDocument/2006/relationships/tags" Target="../tags/tag257.xml"/><Relationship Id="rId11" Type="http://schemas.openxmlformats.org/officeDocument/2006/relationships/tags" Target="../tags/tag258.xml"/><Relationship Id="rId12" Type="http://schemas.openxmlformats.org/officeDocument/2006/relationships/tags" Target="../tags/tag259.xml"/><Relationship Id="rId13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slideLayout" Target="../slideLayouts/slideLayout14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tags" Target="../tags/tag311.xml"/><Relationship Id="rId10" Type="http://schemas.openxmlformats.org/officeDocument/2006/relationships/tags" Target="../tags/tag312.xml"/><Relationship Id="rId11" Type="http://schemas.openxmlformats.org/officeDocument/2006/relationships/tags" Target="../tags/tag313.xml"/><Relationship Id="rId12" Type="http://schemas.openxmlformats.org/officeDocument/2006/relationships/tags" Target="../tags/tag314.xml"/><Relationship Id="rId13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初中音乐教育的创新与发展趋势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2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6" name="序号"/>
          <p:cNvSpPr txBox="1"/>
          <p:nvPr>
            <p:custDataLst>
              <p:tags r:id="rId2"/>
            </p:custDataLst>
          </p:nvPr>
        </p:nvSpPr>
        <p:spPr>
          <a:xfrm>
            <a:off x="5111115" y="2118360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sz="200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One</a:t>
            </a:r>
            <a:endParaRPr dirty="0" sz="200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48" name="标题"/>
          <p:cNvSpPr txBox="1"/>
          <p:nvPr>
            <p:custDataLst>
              <p:tags r:id="rId3"/>
            </p:custDataLst>
          </p:nvPr>
        </p:nvSpPr>
        <p:spPr>
          <a:xfrm>
            <a:off x="5111115" y="2627630"/>
            <a:ext cx="3052445" cy="1118235"/>
          </a:xfrm>
          <a:prstGeom prst="rect"/>
          <a:noFill/>
        </p:spPr>
        <p:txBody>
          <a:bodyPr anchor="t" bIns="0" lIns="0" rIns="0" rtlCol="0" tIns="0" wrap="square"/>
          <a:p>
            <a:r>
              <a:rPr altLang="en-US" dirty="0" sz="32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初中音乐教育的发展历程</a:t>
            </a:r>
            <a:endParaRPr altLang="en-US" dirty="0" sz="32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0" name="序号"/>
          <p:cNvSpPr txBox="1"/>
          <p:nvPr>
            <p:custDataLst>
              <p:tags r:id="rId4"/>
            </p:custDataLst>
          </p:nvPr>
        </p:nvSpPr>
        <p:spPr>
          <a:xfrm>
            <a:off x="8554085" y="2118360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sz="200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Two</a:t>
            </a:r>
            <a:endParaRPr dirty="0" sz="200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2" name="标题"/>
          <p:cNvSpPr txBox="1"/>
          <p:nvPr>
            <p:custDataLst>
              <p:tags r:id="rId5"/>
            </p:custDataLst>
          </p:nvPr>
        </p:nvSpPr>
        <p:spPr>
          <a:xfrm>
            <a:off x="8554085" y="2627630"/>
            <a:ext cx="3052445" cy="111823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32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初中音乐教育的创新实践</a:t>
            </a:r>
            <a:endParaRPr altLang="en-US" dirty="0" sz="32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4" name="序号"/>
          <p:cNvSpPr txBox="1"/>
          <p:nvPr>
            <p:custDataLst>
              <p:tags r:id="rId6"/>
            </p:custDataLst>
          </p:nvPr>
        </p:nvSpPr>
        <p:spPr>
          <a:xfrm>
            <a:off x="5111115" y="4154170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sz="200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Three</a:t>
            </a:r>
            <a:endParaRPr dirty="0" sz="200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7"/>
            </p:custDataLst>
          </p:nvPr>
        </p:nvSpPr>
        <p:spPr>
          <a:xfrm>
            <a:off x="5111115" y="4663440"/>
            <a:ext cx="3052445" cy="111823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32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初中音乐教育的发展趋势</a:t>
            </a:r>
            <a:endParaRPr altLang="en-US" dirty="0" sz="32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8"/>
            </p:custDataLst>
          </p:nvPr>
        </p:nvSpPr>
        <p:spPr>
          <a:xfrm>
            <a:off x="8554085" y="4154170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sz="200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Four</a:t>
            </a:r>
            <a:endParaRPr dirty="0" sz="200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0" name="标题"/>
          <p:cNvSpPr txBox="1"/>
          <p:nvPr>
            <p:custDataLst>
              <p:tags r:id="rId9"/>
            </p:custDataLst>
          </p:nvPr>
        </p:nvSpPr>
        <p:spPr>
          <a:xfrm>
            <a:off x="8554085" y="4663440"/>
            <a:ext cx="3052445" cy="111823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32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初中音乐教育的未来展望</a:t>
            </a:r>
            <a:endParaRPr altLang="en-US" dirty="0" sz="32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</p:spTree>
    <p:custDataLst>
      <p:tags r:id="rId1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90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初中音乐教育的发展历程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传统音乐教育模式</a:t>
            </a:r>
            <a:endParaRPr altLang="en-US" lang="zh-CN"/>
          </a:p>
        </p:txBody>
      </p:sp>
      <p:sp>
        <p:nvSpPr>
          <p:cNvPr id="104896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403332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70" name="矩形 65"/>
          <p:cNvSpPr/>
          <p:nvPr>
            <p:custDataLst>
              <p:tags r:id="rId2"/>
            </p:custDataLst>
          </p:nvPr>
        </p:nvSpPr>
        <p:spPr>
          <a:xfrm>
            <a:off x="1290305" y="192282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2" name="文本框 66"/>
          <p:cNvSpPr txBox="1"/>
          <p:nvPr>
            <p:custDataLst>
              <p:tags r:id="rId3"/>
            </p:custDataLst>
          </p:nvPr>
        </p:nvSpPr>
        <p:spPr>
          <a:xfrm>
            <a:off x="1668120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传统音乐教育模式以教师为中心，注重知识和技能的传授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7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51777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76" name="矩形 69"/>
          <p:cNvSpPr/>
          <p:nvPr>
            <p:custDataLst>
              <p:tags r:id="rId5"/>
            </p:custDataLst>
          </p:nvPr>
        </p:nvSpPr>
        <p:spPr>
          <a:xfrm>
            <a:off x="6438115" y="192282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8" name="文本框 70"/>
          <p:cNvSpPr txBox="1"/>
          <p:nvPr>
            <p:custDataLst>
              <p:tags r:id="rId6"/>
            </p:custDataLst>
          </p:nvPr>
        </p:nvSpPr>
        <p:spPr>
          <a:xfrm>
            <a:off x="6816565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教材内容固定，缺乏创新和多样性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8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403332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82" name="文本框 74"/>
          <p:cNvSpPr txBox="1"/>
          <p:nvPr>
            <p:custDataLst>
              <p:tags r:id="rId8"/>
            </p:custDataLst>
          </p:nvPr>
        </p:nvSpPr>
        <p:spPr>
          <a:xfrm>
            <a:off x="1668120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教学方式单一，缺乏互动和体验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84" name="矩形 73"/>
          <p:cNvSpPr/>
          <p:nvPr>
            <p:custDataLst>
              <p:tags r:id="rId9"/>
            </p:custDataLst>
          </p:nvPr>
        </p:nvSpPr>
        <p:spPr>
          <a:xfrm>
            <a:off x="1290305" y="445069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609560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88" name="矩形 84"/>
          <p:cNvSpPr/>
          <p:nvPr>
            <p:custDataLst>
              <p:tags r:id="rId11"/>
            </p:custDataLst>
          </p:nvPr>
        </p:nvSpPr>
        <p:spPr>
          <a:xfrm>
            <a:off x="6496533" y="445069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0" name="文本框 85"/>
          <p:cNvSpPr txBox="1"/>
          <p:nvPr>
            <p:custDataLst>
              <p:tags r:id="rId12"/>
            </p:custDataLst>
          </p:nvPr>
        </p:nvSpPr>
        <p:spPr>
          <a:xfrm>
            <a:off x="6874348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评价标准过于注重技能和表演，忽视了学生的创造性和个性发展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现代音乐教育改革背景</a:t>
            </a:r>
            <a:endParaRPr altLang="en-US" lang="zh-CN"/>
          </a:p>
        </p:txBody>
      </p:sp>
      <p:sp>
        <p:nvSpPr>
          <p:cNvPr id="104903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68926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414497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音乐教育改革的原因：传统音乐教育模式的不足，难以满足现代社会对多元化人才的需求。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矩形 42"/>
          <p:cNvSpPr/>
          <p:nvPr>
            <p:custDataLst>
              <p:tags r:id="rId3"/>
            </p:custDataLst>
          </p:nvPr>
        </p:nvSpPr>
        <p:spPr>
          <a:xfrm>
            <a:off x="1546031" y="291636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57058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901980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音乐教育改革的目标：提高学生的音乐素养，培养其创新能力和审美意识，促进学生的全面发展。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矩形 43"/>
          <p:cNvSpPr/>
          <p:nvPr>
            <p:custDataLst>
              <p:tags r:id="rId6"/>
            </p:custDataLst>
          </p:nvPr>
        </p:nvSpPr>
        <p:spPr>
          <a:xfrm>
            <a:off x="4034162" y="291636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44541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90112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音乐教育改革的内容：推广现代音乐教育理念，改进教学方法和手段，加强音乐教育与其他学科的融合。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矩形 44"/>
          <p:cNvSpPr/>
          <p:nvPr>
            <p:custDataLst>
              <p:tags r:id="rId9"/>
            </p:custDataLst>
          </p:nvPr>
        </p:nvSpPr>
        <p:spPr>
          <a:xfrm>
            <a:off x="6520998" y="291636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32025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77596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音乐教育改革的意义：推动音乐教育的现代化进程，提高音乐教育的质量和水平，为培养具有国际竞争力的优秀人才做出贡献。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矩形 45"/>
          <p:cNvSpPr/>
          <p:nvPr>
            <p:custDataLst>
              <p:tags r:id="rId12"/>
            </p:custDataLst>
          </p:nvPr>
        </p:nvSpPr>
        <p:spPr>
          <a:xfrm>
            <a:off x="9009130" y="291636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近年来的发展成就</a:t>
            </a:r>
            <a:endParaRPr altLang="en-US" lang="zh-CN"/>
          </a:p>
        </p:txBody>
      </p:sp>
      <p:sp>
        <p:nvSpPr>
          <p:cNvPr id="104910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68926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414497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音乐教育课程设置更加多样化，涵盖了更多音乐种类和风格。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矩形 42"/>
          <p:cNvSpPr/>
          <p:nvPr>
            <p:custDataLst>
              <p:tags r:id="rId3"/>
            </p:custDataLst>
          </p:nvPr>
        </p:nvSpPr>
        <p:spPr>
          <a:xfrm>
            <a:off x="1546031" y="291636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57058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901980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音乐教育手段更加现代化，利用数字技术、网络平台等手段提高教学质量。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矩形 43"/>
          <p:cNvSpPr/>
          <p:nvPr>
            <p:custDataLst>
              <p:tags r:id="rId6"/>
            </p:custDataLst>
          </p:nvPr>
        </p:nvSpPr>
        <p:spPr>
          <a:xfrm>
            <a:off x="4034162" y="291636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44541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90112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音乐教育师资力量得到加强，教师素质和专业水平得到提升。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矩形 44"/>
          <p:cNvSpPr/>
          <p:nvPr>
            <p:custDataLst>
              <p:tags r:id="rId9"/>
            </p:custDataLst>
          </p:nvPr>
        </p:nvSpPr>
        <p:spPr>
          <a:xfrm>
            <a:off x="6520998" y="291636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32025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77596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音乐教育评价机制更加科学化，注重学生的实际能力和表现。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矩形 45"/>
          <p:cNvSpPr/>
          <p:nvPr>
            <p:custDataLst>
              <p:tags r:id="rId12"/>
            </p:custDataLst>
          </p:nvPr>
        </p:nvSpPr>
        <p:spPr>
          <a:xfrm>
            <a:off x="9009130" y="291636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面临的挑战与机遇</a:t>
            </a:r>
            <a:endParaRPr altLang="en-US" lang="zh-CN"/>
          </a:p>
        </p:txBody>
      </p:sp>
      <p:sp>
        <p:nvSpPr>
          <p:cNvPr id="1049178" name="五边形 30"/>
          <p:cNvSpPr/>
          <p:nvPr>
            <p:custDataLst>
              <p:tags r:id="rId1"/>
            </p:custDataLst>
          </p:nvPr>
        </p:nvSpPr>
        <p:spPr>
          <a:xfrm>
            <a:off x="654755" y="336559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80" name="燕尾形 36"/>
          <p:cNvSpPr/>
          <p:nvPr>
            <p:custDataLst>
              <p:tags r:id="rId2"/>
            </p:custDataLst>
          </p:nvPr>
        </p:nvSpPr>
        <p:spPr>
          <a:xfrm>
            <a:off x="3266847" y="336559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82" name="燕尾形 37"/>
          <p:cNvSpPr/>
          <p:nvPr>
            <p:custDataLst>
              <p:tags r:id="rId3"/>
            </p:custDataLst>
          </p:nvPr>
        </p:nvSpPr>
        <p:spPr>
          <a:xfrm>
            <a:off x="8491031" y="336559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84" name="燕尾形 38"/>
          <p:cNvSpPr/>
          <p:nvPr>
            <p:custDataLst>
              <p:tags r:id="rId4"/>
            </p:custDataLst>
          </p:nvPr>
        </p:nvSpPr>
        <p:spPr>
          <a:xfrm>
            <a:off x="5878939" y="336559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86" name="文本框 3"/>
          <p:cNvSpPr txBox="1"/>
          <p:nvPr>
            <p:custDataLst>
              <p:tags r:id="rId5"/>
            </p:custDataLst>
          </p:nvPr>
        </p:nvSpPr>
        <p:spPr>
          <a:xfrm>
            <a:off x="3206039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机遇：国家政策的支持、教育改革的推动、科技手段的创新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88" name="文本框 6"/>
          <p:cNvSpPr txBox="1"/>
          <p:nvPr>
            <p:custDataLst>
              <p:tags r:id="rId6"/>
            </p:custDataLst>
          </p:nvPr>
        </p:nvSpPr>
        <p:spPr>
          <a:xfrm>
            <a:off x="654755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挑战：传统教育观念的束缚、应试教育的压力、教学资源的不均衡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0" name="文本框 7"/>
          <p:cNvSpPr txBox="1"/>
          <p:nvPr>
            <p:custDataLst>
              <p:tags r:id="rId7"/>
            </p:custDataLst>
          </p:nvPr>
        </p:nvSpPr>
        <p:spPr>
          <a:xfrm>
            <a:off x="5877177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应对策略：加强师资队伍建设、丰富教学资源、创新教学方式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2" name="文本框 8"/>
          <p:cNvSpPr txBox="1"/>
          <p:nvPr>
            <p:custDataLst>
              <p:tags r:id="rId8"/>
            </p:custDataLst>
          </p:nvPr>
        </p:nvSpPr>
        <p:spPr>
          <a:xfrm>
            <a:off x="8488387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未来展望：提高音乐教育的地位、培养更多音乐人才、促进文化多样性的发展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24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初中音乐教育的创新实践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创新教学方法与手段</a:t>
            </a:r>
            <a:endParaRPr altLang="en-US" lang="zh-CN"/>
          </a:p>
        </p:txBody>
      </p:sp>
      <p:sp>
        <p:nvSpPr>
          <p:cNvPr id="1049304" name="五边形 30"/>
          <p:cNvSpPr/>
          <p:nvPr>
            <p:custDataLst>
              <p:tags r:id="rId1"/>
            </p:custDataLst>
          </p:nvPr>
        </p:nvSpPr>
        <p:spPr>
          <a:xfrm>
            <a:off x="654755" y="336559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06" name="燕尾形 36"/>
          <p:cNvSpPr/>
          <p:nvPr>
            <p:custDataLst>
              <p:tags r:id="rId2"/>
            </p:custDataLst>
          </p:nvPr>
        </p:nvSpPr>
        <p:spPr>
          <a:xfrm>
            <a:off x="3266847" y="336559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08" name="燕尾形 37"/>
          <p:cNvSpPr/>
          <p:nvPr>
            <p:custDataLst>
              <p:tags r:id="rId3"/>
            </p:custDataLst>
          </p:nvPr>
        </p:nvSpPr>
        <p:spPr>
          <a:xfrm>
            <a:off x="8491031" y="336559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0" name="燕尾形 38"/>
          <p:cNvSpPr/>
          <p:nvPr>
            <p:custDataLst>
              <p:tags r:id="rId4"/>
            </p:custDataLst>
          </p:nvPr>
        </p:nvSpPr>
        <p:spPr>
          <a:xfrm>
            <a:off x="5878939" y="336559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2" name="文本框 3"/>
          <p:cNvSpPr txBox="1"/>
          <p:nvPr>
            <p:custDataLst>
              <p:tags r:id="rId5"/>
            </p:custDataLst>
          </p:nvPr>
        </p:nvSpPr>
        <p:spPr>
          <a:xfrm>
            <a:off x="3206039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引入跨学科的音乐教学内容，如文学、历史、美术等，拓宽学生的艺术视野。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4" name="文本框 6"/>
          <p:cNvSpPr txBox="1"/>
          <p:nvPr>
            <p:custDataLst>
              <p:tags r:id="rId6"/>
            </p:custDataLst>
          </p:nvPr>
        </p:nvSpPr>
        <p:spPr>
          <a:xfrm>
            <a:off x="654755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利用信息技术手段，如音乐软件、在线课程等，提高学生的学习兴趣和参与度。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6" name="文本框 7"/>
          <p:cNvSpPr txBox="1"/>
          <p:nvPr>
            <p:custDataLst>
              <p:tags r:id="rId7"/>
            </p:custDataLst>
          </p:nvPr>
        </p:nvSpPr>
        <p:spPr>
          <a:xfrm>
            <a:off x="5877177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开展多样化的音乐活动，如音乐比赛、音乐节等，提高学生的实践能力和创造力。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8" name="文本框 8"/>
          <p:cNvSpPr txBox="1"/>
          <p:nvPr>
            <p:custDataLst>
              <p:tags r:id="rId8"/>
            </p:custDataLst>
          </p:nvPr>
        </p:nvSpPr>
        <p:spPr>
          <a:xfrm>
            <a:off x="8488387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强调个性化教学，根据学生的兴趣和特长，制定个性化的学习计划和目标。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跨学科融合的音乐教育</a:t>
            </a:r>
            <a:endParaRPr altLang="en-US" lang="zh-CN"/>
          </a:p>
        </p:txBody>
      </p:sp>
      <p:sp>
        <p:nvSpPr>
          <p:cNvPr id="1049366" name="五边形 30"/>
          <p:cNvSpPr/>
          <p:nvPr>
            <p:custDataLst>
              <p:tags r:id="rId1"/>
            </p:custDataLst>
          </p:nvPr>
        </p:nvSpPr>
        <p:spPr>
          <a:xfrm>
            <a:off x="654755" y="336559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68" name="燕尾形 36"/>
          <p:cNvSpPr/>
          <p:nvPr>
            <p:custDataLst>
              <p:tags r:id="rId2"/>
            </p:custDataLst>
          </p:nvPr>
        </p:nvSpPr>
        <p:spPr>
          <a:xfrm>
            <a:off x="3266847" y="336559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70" name="燕尾形 37"/>
          <p:cNvSpPr/>
          <p:nvPr>
            <p:custDataLst>
              <p:tags r:id="rId3"/>
            </p:custDataLst>
          </p:nvPr>
        </p:nvSpPr>
        <p:spPr>
          <a:xfrm>
            <a:off x="8491031" y="336559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72" name="燕尾形 38"/>
          <p:cNvSpPr/>
          <p:nvPr>
            <p:custDataLst>
              <p:tags r:id="rId4"/>
            </p:custDataLst>
          </p:nvPr>
        </p:nvSpPr>
        <p:spPr>
          <a:xfrm>
            <a:off x="5878939" y="336559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74" name="文本框 3"/>
          <p:cNvSpPr txBox="1"/>
          <p:nvPr>
            <p:custDataLst>
              <p:tags r:id="rId5"/>
            </p:custDataLst>
          </p:nvPr>
        </p:nvSpPr>
        <p:spPr>
          <a:xfrm>
            <a:off x="3206039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音乐与历史的融合：结合历史背景来学习音乐作品，理解音乐的时代意义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6" name="文本框 6"/>
          <p:cNvSpPr txBox="1"/>
          <p:nvPr>
            <p:custDataLst>
              <p:tags r:id="rId6"/>
            </p:custDataLst>
          </p:nvPr>
        </p:nvSpPr>
        <p:spPr>
          <a:xfrm>
            <a:off x="654755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音乐与文学的融合：通过文学作品来理解音乐作品的内涵和情感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8" name="文本框 7"/>
          <p:cNvSpPr txBox="1"/>
          <p:nvPr>
            <p:custDataLst>
              <p:tags r:id="rId7"/>
            </p:custDataLst>
          </p:nvPr>
        </p:nvSpPr>
        <p:spPr>
          <a:xfrm>
            <a:off x="5877177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音乐与科学的融合：运用科学原理来探索音乐的物理属性和表现形式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0" name="文本框 8"/>
          <p:cNvSpPr txBox="1"/>
          <p:nvPr>
            <p:custDataLst>
              <p:tags r:id="rId8"/>
            </p:custDataLst>
          </p:nvPr>
        </p:nvSpPr>
        <p:spPr>
          <a:xfrm>
            <a:off x="8488387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音乐与艺术的融合：通过艺术手段来表现音乐的节奏、旋律和和声等元素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音乐教育与科技结合</a:t>
            </a:r>
            <a:endParaRPr altLang="en-US" lang="zh-CN"/>
          </a:p>
        </p:txBody>
      </p:sp>
      <p:sp>
        <p:nvSpPr>
          <p:cNvPr id="104942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75267" y="168824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96415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2" name="任意多边形 18"/>
          <p:cNvSpPr/>
          <p:nvPr>
            <p:custDataLst>
              <p:tags r:id="rId3"/>
            </p:custDataLst>
          </p:nvPr>
        </p:nvSpPr>
        <p:spPr>
          <a:xfrm>
            <a:off x="6485727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4" name="任意多边形 19"/>
          <p:cNvSpPr/>
          <p:nvPr>
            <p:custDataLst>
              <p:tags r:id="rId4"/>
            </p:custDataLst>
          </p:nvPr>
        </p:nvSpPr>
        <p:spPr>
          <a:xfrm flipV="1">
            <a:off x="6358201" y="186255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71181" y="168888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93610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0" name="任意多边形 4"/>
          <p:cNvSpPr/>
          <p:nvPr>
            <p:custDataLst>
              <p:tags r:id="rId7"/>
            </p:custDataLst>
          </p:nvPr>
        </p:nvSpPr>
        <p:spPr>
          <a:xfrm>
            <a:off x="782922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2" name="任意多边形 5"/>
          <p:cNvSpPr/>
          <p:nvPr>
            <p:custDataLst>
              <p:tags r:id="rId8"/>
            </p:custDataLst>
          </p:nvPr>
        </p:nvSpPr>
        <p:spPr>
          <a:xfrm flipV="1">
            <a:off x="654755" y="186255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82922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音乐教育应用数字技术，如数字音乐制作和音乐软件，提高教学效率和学生学习兴趣。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85727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通过互联网和社交媒体平台，推广音乐教育和音乐文化，拓宽学生音乐学习的视野。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4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96600" y="170170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18388" y="447460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2" name="任意多边形 11"/>
          <p:cNvSpPr/>
          <p:nvPr>
            <p:custDataLst>
              <p:tags r:id="rId13"/>
            </p:custDataLst>
          </p:nvPr>
        </p:nvSpPr>
        <p:spPr>
          <a:xfrm>
            <a:off x="3707701" y="251428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4" name="任意多边形 12"/>
          <p:cNvSpPr/>
          <p:nvPr>
            <p:custDataLst>
              <p:tags r:id="rId14"/>
            </p:custDataLst>
          </p:nvPr>
        </p:nvSpPr>
        <p:spPr>
          <a:xfrm flipV="1">
            <a:off x="3580174" y="187601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2653" y="172669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4442" y="449831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0" name="任意多边形 25"/>
          <p:cNvSpPr/>
          <p:nvPr>
            <p:custDataLst>
              <p:tags r:id="rId17"/>
            </p:custDataLst>
          </p:nvPr>
        </p:nvSpPr>
        <p:spPr>
          <a:xfrm>
            <a:off x="9263113" y="253927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2" name="任意多边形 26"/>
          <p:cNvSpPr/>
          <p:nvPr>
            <p:custDataLst>
              <p:tags r:id="rId18"/>
            </p:custDataLst>
          </p:nvPr>
        </p:nvSpPr>
        <p:spPr>
          <a:xfrm flipV="1">
            <a:off x="9136228" y="190100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63754" y="324868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利用大数据和人工智能技术，分析学生学习行为和偏好，为个性化音乐教育提供支持。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07701" y="322369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利用虚拟现实技术，为学生提供沉浸式的音乐体验，增强学生的音乐感知和理解。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创新课程设置与教材编写</a:t>
            </a:r>
            <a:endParaRPr altLang="en-US" lang="zh-CN"/>
          </a:p>
        </p:txBody>
      </p:sp>
      <p:sp>
        <p:nvSpPr>
          <p:cNvPr id="1049514" name="对角圆角矩形 15"/>
          <p:cNvSpPr/>
          <p:nvPr>
            <p:custDataLst>
              <p:tags r:id="rId1"/>
            </p:custDataLst>
          </p:nvPr>
        </p:nvSpPr>
        <p:spPr>
          <a:xfrm>
            <a:off x="1545934" y="426620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6" name="对角圆角矩形 16"/>
          <p:cNvSpPr/>
          <p:nvPr>
            <p:custDataLst>
              <p:tags r:id="rId2"/>
            </p:custDataLst>
          </p:nvPr>
        </p:nvSpPr>
        <p:spPr>
          <a:xfrm>
            <a:off x="1545934" y="412558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8" name="直角三角形 17"/>
          <p:cNvSpPr/>
          <p:nvPr>
            <p:custDataLst>
              <p:tags r:id="rId3"/>
            </p:custDataLst>
          </p:nvPr>
        </p:nvSpPr>
        <p:spPr>
          <a:xfrm>
            <a:off x="2105195" y="412623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0" name="文本框 27"/>
          <p:cNvSpPr txBox="1"/>
          <p:nvPr>
            <p:custDataLst>
              <p:tags r:id="rId4"/>
            </p:custDataLst>
          </p:nvPr>
        </p:nvSpPr>
        <p:spPr>
          <a:xfrm>
            <a:off x="2141318" y="427717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创新教学方式：采用线上线下相结合的方式，利用数字技术提升教学效果，增强学生的参与感。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对角圆角矩形 52"/>
          <p:cNvSpPr/>
          <p:nvPr>
            <p:custDataLst>
              <p:tags r:id="rId5"/>
            </p:custDataLst>
          </p:nvPr>
        </p:nvSpPr>
        <p:spPr>
          <a:xfrm>
            <a:off x="1545934" y="170405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4" name="对角圆角矩形 53"/>
          <p:cNvSpPr/>
          <p:nvPr>
            <p:custDataLst>
              <p:tags r:id="rId6"/>
            </p:custDataLst>
          </p:nvPr>
        </p:nvSpPr>
        <p:spPr>
          <a:xfrm>
            <a:off x="1545934" y="156279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6" name="直角三角形 54"/>
          <p:cNvSpPr/>
          <p:nvPr>
            <p:custDataLst>
              <p:tags r:id="rId7"/>
            </p:custDataLst>
          </p:nvPr>
        </p:nvSpPr>
        <p:spPr>
          <a:xfrm>
            <a:off x="2105195" y="156343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8" name="文本框 56"/>
          <p:cNvSpPr txBox="1"/>
          <p:nvPr>
            <p:custDataLst>
              <p:tags r:id="rId8"/>
            </p:custDataLst>
          </p:nvPr>
        </p:nvSpPr>
        <p:spPr>
          <a:xfrm>
            <a:off x="2141318" y="17072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创新课程设置：注重多元化音乐教育，引入世界各地音乐文化，培养学生的国际视野。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对角圆角矩形 5"/>
          <p:cNvSpPr/>
          <p:nvPr>
            <p:custDataLst>
              <p:tags r:id="rId9"/>
            </p:custDataLst>
          </p:nvPr>
        </p:nvSpPr>
        <p:spPr>
          <a:xfrm>
            <a:off x="1545934" y="2985131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2" name="对角圆角矩形 6"/>
          <p:cNvSpPr/>
          <p:nvPr>
            <p:custDataLst>
              <p:tags r:id="rId10"/>
            </p:custDataLst>
          </p:nvPr>
        </p:nvSpPr>
        <p:spPr>
          <a:xfrm>
            <a:off x="1545934" y="284386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4" name="直角三角形 7"/>
          <p:cNvSpPr/>
          <p:nvPr>
            <p:custDataLst>
              <p:tags r:id="rId11"/>
            </p:custDataLst>
          </p:nvPr>
        </p:nvSpPr>
        <p:spPr>
          <a:xfrm>
            <a:off x="2105195" y="284515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6" name="文本框 8"/>
          <p:cNvSpPr txBox="1"/>
          <p:nvPr>
            <p:custDataLst>
              <p:tags r:id="rId12"/>
            </p:custDataLst>
          </p:nvPr>
        </p:nvSpPr>
        <p:spPr>
          <a:xfrm>
            <a:off x="2141318" y="299609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创新教材编写：结合时代特点和学生需求，编写具有互动性和趣味性的教材，激发学生学习兴趣。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对角圆角矩形 9"/>
          <p:cNvSpPr/>
          <p:nvPr>
            <p:custDataLst>
              <p:tags r:id="rId13"/>
            </p:custDataLst>
          </p:nvPr>
        </p:nvSpPr>
        <p:spPr>
          <a:xfrm>
            <a:off x="1545934" y="554792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0" name="对角圆角矩形 10"/>
          <p:cNvSpPr/>
          <p:nvPr>
            <p:custDataLst>
              <p:tags r:id="rId14"/>
            </p:custDataLst>
          </p:nvPr>
        </p:nvSpPr>
        <p:spPr>
          <a:xfrm>
            <a:off x="1545934" y="540666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2" name="直角三角形 11"/>
          <p:cNvSpPr/>
          <p:nvPr>
            <p:custDataLst>
              <p:tags r:id="rId15"/>
            </p:custDataLst>
          </p:nvPr>
        </p:nvSpPr>
        <p:spPr>
          <a:xfrm>
            <a:off x="2105195" y="540730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4" name="文本框 12"/>
          <p:cNvSpPr txBox="1"/>
          <p:nvPr>
            <p:custDataLst>
              <p:tags r:id="rId16"/>
            </p:custDataLst>
          </p:nvPr>
        </p:nvSpPr>
        <p:spPr>
          <a:xfrm>
            <a:off x="2141318" y="555824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创新评价机制：建立多元评价体系，注重过程评价和学生自评，激发学生的学习积极性。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59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初中音乐教育的发展趋势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个性化音乐教育的发展</a:t>
            </a:r>
            <a:endParaRPr altLang="en-US" lang="zh-CN"/>
          </a:p>
        </p:txBody>
      </p:sp>
      <p:sp>
        <p:nvSpPr>
          <p:cNvPr id="1049656" name="矩形 31"/>
          <p:cNvSpPr/>
          <p:nvPr>
            <p:custDataLst>
              <p:tags r:id="rId1"/>
            </p:custDataLst>
          </p:nvPr>
        </p:nvSpPr>
        <p:spPr>
          <a:xfrm>
            <a:off x="2723729" y="156279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定义：根据学生的兴趣和特长，提供个性化的音乐教育服务。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矩形 4"/>
          <p:cNvSpPr/>
          <p:nvPr>
            <p:custDataLst>
              <p:tags r:id="rId2"/>
            </p:custDataLst>
          </p:nvPr>
        </p:nvSpPr>
        <p:spPr>
          <a:xfrm>
            <a:off x="2723729" y="279799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目的：培养学生的音乐素养和创造力，促进学生的全面发展。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矩形 5"/>
          <p:cNvSpPr/>
          <p:nvPr>
            <p:custDataLst>
              <p:tags r:id="rId3"/>
            </p:custDataLst>
          </p:nvPr>
        </p:nvSpPr>
        <p:spPr>
          <a:xfrm>
            <a:off x="2723729" y="403319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实施方式：通过在线教育平台、一对一辅导等方式，为学生提供定制化的音乐教育课程。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2" name="矩形 7"/>
          <p:cNvSpPr/>
          <p:nvPr>
            <p:custDataLst>
              <p:tags r:id="rId4"/>
            </p:custDataLst>
          </p:nvPr>
        </p:nvSpPr>
        <p:spPr>
          <a:xfrm>
            <a:off x="2723729" y="5268403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发展趋势：随着教育技术的不断进步，个性化音乐教育将逐渐普及，成为初中音乐教育的重要发展方向。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音乐教育评价体系的改革</a:t>
            </a:r>
            <a:endParaRPr altLang="en-US" lang="zh-CN"/>
          </a:p>
        </p:txBody>
      </p:sp>
      <p:sp>
        <p:nvSpPr>
          <p:cNvPr id="1049710" name="圆角矩形 26"/>
          <p:cNvSpPr/>
          <p:nvPr>
            <p:custDataLst>
              <p:tags r:id="rId1"/>
            </p:custDataLst>
          </p:nvPr>
        </p:nvSpPr>
        <p:spPr>
          <a:xfrm>
            <a:off x="65475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12" name="圆角矩形 28"/>
          <p:cNvSpPr/>
          <p:nvPr>
            <p:custDataLst>
              <p:tags r:id="rId2"/>
            </p:custDataLst>
          </p:nvPr>
        </p:nvSpPr>
        <p:spPr>
          <a:xfrm>
            <a:off x="65729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14" name="文本框 31"/>
          <p:cNvSpPr txBox="1"/>
          <p:nvPr>
            <p:custDataLst>
              <p:tags r:id="rId3"/>
            </p:custDataLst>
          </p:nvPr>
        </p:nvSpPr>
        <p:spPr>
          <a:xfrm>
            <a:off x="809734" y="236274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重视过程评价：关注学生的音乐实践和参与，而非单一的考试成绩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6" name="圆角矩形 29"/>
          <p:cNvSpPr/>
          <p:nvPr>
            <p:custDataLst>
              <p:tags r:id="rId4"/>
            </p:custDataLst>
          </p:nvPr>
        </p:nvSpPr>
        <p:spPr>
          <a:xfrm>
            <a:off x="344691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18" name="圆角矩形 32"/>
          <p:cNvSpPr/>
          <p:nvPr>
            <p:custDataLst>
              <p:tags r:id="rId5"/>
            </p:custDataLst>
          </p:nvPr>
        </p:nvSpPr>
        <p:spPr>
          <a:xfrm>
            <a:off x="344945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20" name="文本框 34"/>
          <p:cNvSpPr txBox="1"/>
          <p:nvPr>
            <p:custDataLst>
              <p:tags r:id="rId6"/>
            </p:custDataLst>
          </p:nvPr>
        </p:nvSpPr>
        <p:spPr>
          <a:xfrm>
            <a:off x="3604435" y="236274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多元评价方式：采用多种评价手段，如自我评价、同学互评、教师评价等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圆角矩形 3"/>
          <p:cNvSpPr/>
          <p:nvPr>
            <p:custDataLst>
              <p:tags r:id="rId7"/>
            </p:custDataLst>
          </p:nvPr>
        </p:nvSpPr>
        <p:spPr>
          <a:xfrm>
            <a:off x="623907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24" name="圆角矩形 4"/>
          <p:cNvSpPr/>
          <p:nvPr>
            <p:custDataLst>
              <p:tags r:id="rId8"/>
            </p:custDataLst>
          </p:nvPr>
        </p:nvSpPr>
        <p:spPr>
          <a:xfrm>
            <a:off x="624161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26" name="文本框 5"/>
          <p:cNvSpPr txBox="1"/>
          <p:nvPr>
            <p:custDataLst>
              <p:tags r:id="rId9"/>
            </p:custDataLst>
          </p:nvPr>
        </p:nvSpPr>
        <p:spPr>
          <a:xfrm>
            <a:off x="6395959" y="236274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强调个体差异：针对学生的不同需求和能力，制定个性化的评价标准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圆角矩形 8"/>
          <p:cNvSpPr/>
          <p:nvPr>
            <p:custDataLst>
              <p:tags r:id="rId10"/>
            </p:custDataLst>
          </p:nvPr>
        </p:nvSpPr>
        <p:spPr>
          <a:xfrm>
            <a:off x="903123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30" name="圆角矩形 9"/>
          <p:cNvSpPr/>
          <p:nvPr>
            <p:custDataLst>
              <p:tags r:id="rId11"/>
            </p:custDataLst>
          </p:nvPr>
        </p:nvSpPr>
        <p:spPr>
          <a:xfrm>
            <a:off x="903377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32" name="文本框 10"/>
          <p:cNvSpPr txBox="1"/>
          <p:nvPr>
            <p:custDataLst>
              <p:tags r:id="rId12"/>
            </p:custDataLst>
          </p:nvPr>
        </p:nvSpPr>
        <p:spPr>
          <a:xfrm>
            <a:off x="9188119" y="236274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促进全面发展：不仅关注音乐技能，还注重学生的审美能力、文化素养等方面的评价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音乐教育与其他领域的合作</a:t>
            </a:r>
            <a:endParaRPr altLang="en-US" lang="zh-CN"/>
          </a:p>
        </p:txBody>
      </p:sp>
      <p:sp>
        <p:nvSpPr>
          <p:cNvPr id="1049780" name="矩形 3"/>
          <p:cNvSpPr/>
          <p:nvPr>
            <p:custDataLst>
              <p:tags r:id="rId1"/>
            </p:custDataLst>
          </p:nvPr>
        </p:nvSpPr>
        <p:spPr>
          <a:xfrm>
            <a:off x="1658241" y="156279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2" name="矩形 13"/>
          <p:cNvSpPr/>
          <p:nvPr>
            <p:custDataLst>
              <p:tags r:id="rId2"/>
            </p:custDataLst>
          </p:nvPr>
        </p:nvSpPr>
        <p:spPr>
          <a:xfrm>
            <a:off x="1130005" y="156279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4" name="文本框 4"/>
          <p:cNvSpPr txBox="1"/>
          <p:nvPr>
            <p:custDataLst>
              <p:tags r:id="rId3"/>
            </p:custDataLst>
          </p:nvPr>
        </p:nvSpPr>
        <p:spPr>
          <a:xfrm>
            <a:off x="1929977" y="165294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与科技领域合作：利用现代技术手段，如虚拟现实、人工智能等，创新音乐教学方式。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矩形 39"/>
          <p:cNvSpPr/>
          <p:nvPr>
            <p:custDataLst>
              <p:tags r:id="rId4"/>
            </p:custDataLst>
          </p:nvPr>
        </p:nvSpPr>
        <p:spPr>
          <a:xfrm>
            <a:off x="1658241" y="280147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8" name="矩形 5"/>
          <p:cNvSpPr/>
          <p:nvPr>
            <p:custDataLst>
              <p:tags r:id="rId5"/>
            </p:custDataLst>
          </p:nvPr>
        </p:nvSpPr>
        <p:spPr>
          <a:xfrm>
            <a:off x="1130005" y="280147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0" name="文本框 41"/>
          <p:cNvSpPr txBox="1"/>
          <p:nvPr>
            <p:custDataLst>
              <p:tags r:id="rId6"/>
            </p:custDataLst>
          </p:nvPr>
        </p:nvSpPr>
        <p:spPr>
          <a:xfrm>
            <a:off x="1929977" y="289163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与体育领域合作：通过音乐与体育的结合，提高学生的身心健康和协调能力。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矩形 12"/>
          <p:cNvSpPr/>
          <p:nvPr>
            <p:custDataLst>
              <p:tags r:id="rId7"/>
            </p:custDataLst>
          </p:nvPr>
        </p:nvSpPr>
        <p:spPr>
          <a:xfrm>
            <a:off x="1658241" y="404016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4" name="矩形 17"/>
          <p:cNvSpPr/>
          <p:nvPr>
            <p:custDataLst>
              <p:tags r:id="rId8"/>
            </p:custDataLst>
          </p:nvPr>
        </p:nvSpPr>
        <p:spPr>
          <a:xfrm>
            <a:off x="1130005" y="404016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6" name="文本框 19"/>
          <p:cNvSpPr txBox="1"/>
          <p:nvPr>
            <p:custDataLst>
              <p:tags r:id="rId9"/>
            </p:custDataLst>
          </p:nvPr>
        </p:nvSpPr>
        <p:spPr>
          <a:xfrm>
            <a:off x="1929977" y="413032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与文学领域合作：将音乐与文学作品相结合，提高学生的文化素养和审美能力。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矩形 49"/>
          <p:cNvSpPr/>
          <p:nvPr>
            <p:custDataLst>
              <p:tags r:id="rId10"/>
            </p:custDataLst>
          </p:nvPr>
        </p:nvSpPr>
        <p:spPr>
          <a:xfrm>
            <a:off x="1658241" y="527821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0" name="矩形 26"/>
          <p:cNvSpPr/>
          <p:nvPr>
            <p:custDataLst>
              <p:tags r:id="rId11"/>
            </p:custDataLst>
          </p:nvPr>
        </p:nvSpPr>
        <p:spPr>
          <a:xfrm>
            <a:off x="1130005" y="527821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2" name="文本框 27"/>
          <p:cNvSpPr txBox="1"/>
          <p:nvPr>
            <p:custDataLst>
              <p:tags r:id="rId12"/>
            </p:custDataLst>
          </p:nvPr>
        </p:nvSpPr>
        <p:spPr>
          <a:xfrm>
            <a:off x="1929977" y="536837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与美术领域合作：通过音乐与美术的结合，培养学生的艺术想象力和创造力。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音乐教育国际化趋势</a:t>
            </a:r>
            <a:endParaRPr altLang="en-US" lang="zh-CN"/>
          </a:p>
        </p:txBody>
      </p:sp>
      <p:sp>
        <p:nvSpPr>
          <p:cNvPr id="1049850" name="五边形 30"/>
          <p:cNvSpPr/>
          <p:nvPr>
            <p:custDataLst>
              <p:tags r:id="rId1"/>
            </p:custDataLst>
          </p:nvPr>
        </p:nvSpPr>
        <p:spPr>
          <a:xfrm>
            <a:off x="654755" y="336559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52" name="燕尾形 36"/>
          <p:cNvSpPr/>
          <p:nvPr>
            <p:custDataLst>
              <p:tags r:id="rId2"/>
            </p:custDataLst>
          </p:nvPr>
        </p:nvSpPr>
        <p:spPr>
          <a:xfrm>
            <a:off x="3266847" y="336559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54" name="燕尾形 37"/>
          <p:cNvSpPr/>
          <p:nvPr>
            <p:custDataLst>
              <p:tags r:id="rId3"/>
            </p:custDataLst>
          </p:nvPr>
        </p:nvSpPr>
        <p:spPr>
          <a:xfrm>
            <a:off x="8491031" y="336559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56" name="燕尾形 38"/>
          <p:cNvSpPr/>
          <p:nvPr>
            <p:custDataLst>
              <p:tags r:id="rId4"/>
            </p:custDataLst>
          </p:nvPr>
        </p:nvSpPr>
        <p:spPr>
          <a:xfrm>
            <a:off x="5878939" y="336559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58" name="文本框 3"/>
          <p:cNvSpPr txBox="1"/>
          <p:nvPr>
            <p:custDataLst>
              <p:tags r:id="rId5"/>
            </p:custDataLst>
          </p:nvPr>
        </p:nvSpPr>
        <p:spPr>
          <a:xfrm>
            <a:off x="3206039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音乐教育国际化趋势的表现形式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0" name="文本框 6"/>
          <p:cNvSpPr txBox="1"/>
          <p:nvPr>
            <p:custDataLst>
              <p:tags r:id="rId6"/>
            </p:custDataLst>
          </p:nvPr>
        </p:nvSpPr>
        <p:spPr>
          <a:xfrm>
            <a:off x="654755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音乐教育国际化趋势的背景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2" name="文本框 7"/>
          <p:cNvSpPr txBox="1"/>
          <p:nvPr>
            <p:custDataLst>
              <p:tags r:id="rId7"/>
            </p:custDataLst>
          </p:nvPr>
        </p:nvSpPr>
        <p:spPr>
          <a:xfrm>
            <a:off x="5877177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音乐教育国际化趋势的影响和意义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4" name="文本框 8"/>
          <p:cNvSpPr txBox="1"/>
          <p:nvPr>
            <p:custDataLst>
              <p:tags r:id="rId8"/>
            </p:custDataLst>
          </p:nvPr>
        </p:nvSpPr>
        <p:spPr>
          <a:xfrm>
            <a:off x="8488387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音乐教育国际化趋势的未来展望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91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初中音乐教育的未来展望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音乐教育在未来的地位与作用</a:t>
            </a:r>
            <a:endParaRPr altLang="en-US" lang="zh-CN"/>
          </a:p>
        </p:txBody>
      </p:sp>
      <p:sp>
        <p:nvSpPr>
          <p:cNvPr id="1049976" name="五边形 30"/>
          <p:cNvSpPr/>
          <p:nvPr>
            <p:custDataLst>
              <p:tags r:id="rId1"/>
            </p:custDataLst>
          </p:nvPr>
        </p:nvSpPr>
        <p:spPr>
          <a:xfrm>
            <a:off x="654755" y="336559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78" name="燕尾形 36"/>
          <p:cNvSpPr/>
          <p:nvPr>
            <p:custDataLst>
              <p:tags r:id="rId2"/>
            </p:custDataLst>
          </p:nvPr>
        </p:nvSpPr>
        <p:spPr>
          <a:xfrm>
            <a:off x="3266847" y="336559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80" name="燕尾形 37"/>
          <p:cNvSpPr/>
          <p:nvPr>
            <p:custDataLst>
              <p:tags r:id="rId3"/>
            </p:custDataLst>
          </p:nvPr>
        </p:nvSpPr>
        <p:spPr>
          <a:xfrm>
            <a:off x="8491031" y="336559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82" name="燕尾形 38"/>
          <p:cNvSpPr/>
          <p:nvPr>
            <p:custDataLst>
              <p:tags r:id="rId4"/>
            </p:custDataLst>
          </p:nvPr>
        </p:nvSpPr>
        <p:spPr>
          <a:xfrm>
            <a:off x="5878939" y="336559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84" name="文本框 3"/>
          <p:cNvSpPr txBox="1"/>
          <p:nvPr>
            <p:custDataLst>
              <p:tags r:id="rId5"/>
            </p:custDataLst>
          </p:nvPr>
        </p:nvSpPr>
        <p:spPr>
          <a:xfrm>
            <a:off x="3206039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音乐教育将与科技融合，创新教学方式和手段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6" name="文本框 6"/>
          <p:cNvSpPr txBox="1"/>
          <p:nvPr>
            <p:custDataLst>
              <p:tags r:id="rId6"/>
            </p:custDataLst>
          </p:nvPr>
        </p:nvSpPr>
        <p:spPr>
          <a:xfrm>
            <a:off x="654755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音乐教育将更加注重培养学生的综合素质和创造力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8" name="文本框 7"/>
          <p:cNvSpPr txBox="1"/>
          <p:nvPr>
            <p:custDataLst>
              <p:tags r:id="rId7"/>
            </p:custDataLst>
          </p:nvPr>
        </p:nvSpPr>
        <p:spPr>
          <a:xfrm>
            <a:off x="5877177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音乐教育将更加注重多元化和包容性，尊重不同文化和音乐风格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0" name="文本框 8"/>
          <p:cNvSpPr txBox="1"/>
          <p:nvPr>
            <p:custDataLst>
              <p:tags r:id="rId8"/>
            </p:custDataLst>
          </p:nvPr>
        </p:nvSpPr>
        <p:spPr>
          <a:xfrm>
            <a:off x="8488387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音乐教育将更加注重实践和应用，提高学生的实际操作能力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未来音乐教育的发展方向</a:t>
            </a:r>
            <a:endParaRPr altLang="en-US" lang="zh-CN"/>
          </a:p>
        </p:txBody>
      </p:sp>
      <p:sp>
        <p:nvSpPr>
          <p:cNvPr id="1050038" name="圆角矩形 26"/>
          <p:cNvSpPr/>
          <p:nvPr>
            <p:custDataLst>
              <p:tags r:id="rId1"/>
            </p:custDataLst>
          </p:nvPr>
        </p:nvSpPr>
        <p:spPr>
          <a:xfrm>
            <a:off x="65475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40" name="圆角矩形 28"/>
          <p:cNvSpPr/>
          <p:nvPr>
            <p:custDataLst>
              <p:tags r:id="rId2"/>
            </p:custDataLst>
          </p:nvPr>
        </p:nvSpPr>
        <p:spPr>
          <a:xfrm>
            <a:off x="65729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42" name="文本框 31"/>
          <p:cNvSpPr txBox="1"/>
          <p:nvPr>
            <p:custDataLst>
              <p:tags r:id="rId3"/>
            </p:custDataLst>
          </p:nvPr>
        </p:nvSpPr>
        <p:spPr>
          <a:xfrm>
            <a:off x="809734" y="236274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数字化音乐教育：利用数字技术提高音乐教育的互动性和参与性。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4" name="圆角矩形 29"/>
          <p:cNvSpPr/>
          <p:nvPr>
            <p:custDataLst>
              <p:tags r:id="rId4"/>
            </p:custDataLst>
          </p:nvPr>
        </p:nvSpPr>
        <p:spPr>
          <a:xfrm>
            <a:off x="344691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46" name="圆角矩形 32"/>
          <p:cNvSpPr/>
          <p:nvPr>
            <p:custDataLst>
              <p:tags r:id="rId5"/>
            </p:custDataLst>
          </p:nvPr>
        </p:nvSpPr>
        <p:spPr>
          <a:xfrm>
            <a:off x="344945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48" name="文本框 34"/>
          <p:cNvSpPr txBox="1"/>
          <p:nvPr>
            <p:custDataLst>
              <p:tags r:id="rId6"/>
            </p:custDataLst>
          </p:nvPr>
        </p:nvSpPr>
        <p:spPr>
          <a:xfrm>
            <a:off x="3604435" y="236274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音乐与科技融合：将音乐与科技领域进行深度融合，创新音乐创作和表演方式。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0" name="圆角矩形 3"/>
          <p:cNvSpPr/>
          <p:nvPr>
            <p:custDataLst>
              <p:tags r:id="rId7"/>
            </p:custDataLst>
          </p:nvPr>
        </p:nvSpPr>
        <p:spPr>
          <a:xfrm>
            <a:off x="623907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52" name="圆角矩形 4"/>
          <p:cNvSpPr/>
          <p:nvPr>
            <p:custDataLst>
              <p:tags r:id="rId8"/>
            </p:custDataLst>
          </p:nvPr>
        </p:nvSpPr>
        <p:spPr>
          <a:xfrm>
            <a:off x="624161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54" name="文本框 5"/>
          <p:cNvSpPr txBox="1"/>
          <p:nvPr>
            <p:custDataLst>
              <p:tags r:id="rId9"/>
            </p:custDataLst>
          </p:nvPr>
        </p:nvSpPr>
        <p:spPr>
          <a:xfrm>
            <a:off x="6395959" y="236274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个性化音乐教育：根据学生的兴趣和需求，提供个性化的音乐教育服务。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6" name="圆角矩形 8"/>
          <p:cNvSpPr/>
          <p:nvPr>
            <p:custDataLst>
              <p:tags r:id="rId10"/>
            </p:custDataLst>
          </p:nvPr>
        </p:nvSpPr>
        <p:spPr>
          <a:xfrm>
            <a:off x="903123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58" name="圆角矩形 9"/>
          <p:cNvSpPr/>
          <p:nvPr>
            <p:custDataLst>
              <p:tags r:id="rId11"/>
            </p:custDataLst>
          </p:nvPr>
        </p:nvSpPr>
        <p:spPr>
          <a:xfrm>
            <a:off x="903377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60" name="文本框 10"/>
          <p:cNvSpPr txBox="1"/>
          <p:nvPr>
            <p:custDataLst>
              <p:tags r:id="rId12"/>
            </p:custDataLst>
          </p:nvPr>
        </p:nvSpPr>
        <p:spPr>
          <a:xfrm>
            <a:off x="9188119" y="236274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跨学科音乐教育：将音乐与其他学科进行交叉融合，培养学生的综合素质。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音乐教育与其他领域的融合发展</a:t>
            </a:r>
            <a:endParaRPr altLang="en-US" lang="zh-CN"/>
          </a:p>
        </p:txBody>
      </p:sp>
      <p:sp>
        <p:nvSpPr>
          <p:cNvPr id="1050108" name="矩形 15"/>
          <p:cNvSpPr/>
          <p:nvPr>
            <p:custDataLst>
              <p:tags r:id="rId1"/>
            </p:custDataLst>
          </p:nvPr>
        </p:nvSpPr>
        <p:spPr>
          <a:xfrm>
            <a:off x="2469768" y="164359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音乐与科技：利用现代技术手段，如虚拟现实、人工智能等，提升音乐教育的趣味性和互动性。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0" name="任意多边形 17"/>
          <p:cNvSpPr/>
          <p:nvPr>
            <p:custDataLst>
              <p:tags r:id="rId2"/>
            </p:custDataLst>
          </p:nvPr>
        </p:nvSpPr>
        <p:spPr>
          <a:xfrm flipV="1">
            <a:off x="2391414" y="156279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2" name="任意多边形 18"/>
          <p:cNvSpPr/>
          <p:nvPr>
            <p:custDataLst>
              <p:tags r:id="rId3"/>
            </p:custDataLst>
          </p:nvPr>
        </p:nvSpPr>
        <p:spPr>
          <a:xfrm flipH="1">
            <a:off x="8574864" y="212351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4" name="矩形 27"/>
          <p:cNvSpPr/>
          <p:nvPr>
            <p:custDataLst>
              <p:tags r:id="rId4"/>
            </p:custDataLst>
          </p:nvPr>
        </p:nvSpPr>
        <p:spPr>
          <a:xfrm>
            <a:off x="2469768" y="296092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音乐与舞蹈、戏剧等艺术形式结合：通过跨学科的整合，培养学生的综合艺术素养和创造力。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6" name="任意多边形 29"/>
          <p:cNvSpPr/>
          <p:nvPr>
            <p:custDataLst>
              <p:tags r:id="rId5"/>
            </p:custDataLst>
          </p:nvPr>
        </p:nvSpPr>
        <p:spPr>
          <a:xfrm flipV="1">
            <a:off x="2391414" y="288012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8" name="任意多边形 30"/>
          <p:cNvSpPr/>
          <p:nvPr>
            <p:custDataLst>
              <p:tags r:id="rId6"/>
            </p:custDataLst>
          </p:nvPr>
        </p:nvSpPr>
        <p:spPr>
          <a:xfrm flipH="1">
            <a:off x="8574864" y="344084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0" name="矩形 5"/>
          <p:cNvSpPr/>
          <p:nvPr>
            <p:custDataLst>
              <p:tags r:id="rId7"/>
            </p:custDataLst>
          </p:nvPr>
        </p:nvSpPr>
        <p:spPr>
          <a:xfrm>
            <a:off x="2469768" y="427825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音乐与社会科学：将音乐教育与历史、文学、哲学等社会科学相结合，提高学生的文化素养和审美观念。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2" name="任意多边形 7"/>
          <p:cNvSpPr/>
          <p:nvPr>
            <p:custDataLst>
              <p:tags r:id="rId8"/>
            </p:custDataLst>
          </p:nvPr>
        </p:nvSpPr>
        <p:spPr>
          <a:xfrm flipV="1">
            <a:off x="2391414" y="419744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4" name="任意多边形 8"/>
          <p:cNvSpPr/>
          <p:nvPr>
            <p:custDataLst>
              <p:tags r:id="rId9"/>
            </p:custDataLst>
          </p:nvPr>
        </p:nvSpPr>
        <p:spPr>
          <a:xfrm flipH="1">
            <a:off x="8574864" y="475817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6" name="矩形 10"/>
          <p:cNvSpPr/>
          <p:nvPr>
            <p:custDataLst>
              <p:tags r:id="rId10"/>
            </p:custDataLst>
          </p:nvPr>
        </p:nvSpPr>
        <p:spPr>
          <a:xfrm>
            <a:off x="2469768" y="559558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音乐与商业：探索音乐产业与商业的结合点，培养具有创新精神和市场意识的音乐人才。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8" name="任意多边形 12"/>
          <p:cNvSpPr/>
          <p:nvPr>
            <p:custDataLst>
              <p:tags r:id="rId11"/>
            </p:custDataLst>
          </p:nvPr>
        </p:nvSpPr>
        <p:spPr>
          <a:xfrm flipV="1">
            <a:off x="2391414" y="551477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0" name="任意多边形 13"/>
          <p:cNvSpPr/>
          <p:nvPr>
            <p:custDataLst>
              <p:tags r:id="rId12"/>
            </p:custDataLst>
          </p:nvPr>
        </p:nvSpPr>
        <p:spPr>
          <a:xfrm flipH="1">
            <a:off x="8574864" y="607550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未来音乐教育的挑战与机遇</a:t>
            </a:r>
            <a:endParaRPr altLang="en-US" lang="zh-CN"/>
          </a:p>
        </p:txBody>
      </p:sp>
      <p:sp>
        <p:nvSpPr>
          <p:cNvPr id="105017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403332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80" name="矩形 65"/>
          <p:cNvSpPr/>
          <p:nvPr>
            <p:custDataLst>
              <p:tags r:id="rId2"/>
            </p:custDataLst>
          </p:nvPr>
        </p:nvSpPr>
        <p:spPr>
          <a:xfrm>
            <a:off x="1290305" y="192282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2" name="文本框 66"/>
          <p:cNvSpPr txBox="1"/>
          <p:nvPr>
            <p:custDataLst>
              <p:tags r:id="rId3"/>
            </p:custDataLst>
          </p:nvPr>
        </p:nvSpPr>
        <p:spPr>
          <a:xfrm>
            <a:off x="1668120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人工智能技术对音乐教育的影响与挑战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8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51777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86" name="矩形 69"/>
          <p:cNvSpPr/>
          <p:nvPr>
            <p:custDataLst>
              <p:tags r:id="rId5"/>
            </p:custDataLst>
          </p:nvPr>
        </p:nvSpPr>
        <p:spPr>
          <a:xfrm>
            <a:off x="6438115" y="192282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8" name="文本框 70"/>
          <p:cNvSpPr txBox="1"/>
          <p:nvPr>
            <p:custDataLst>
              <p:tags r:id="rId6"/>
            </p:custDataLst>
          </p:nvPr>
        </p:nvSpPr>
        <p:spPr>
          <a:xfrm>
            <a:off x="6816565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多元化音乐文化对音乐教育的机遇与挑战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9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403332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92" name="文本框 74"/>
          <p:cNvSpPr txBox="1"/>
          <p:nvPr>
            <p:custDataLst>
              <p:tags r:id="rId8"/>
            </p:custDataLst>
          </p:nvPr>
        </p:nvSpPr>
        <p:spPr>
          <a:xfrm>
            <a:off x="1668120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音乐教育与其他学科的交叉融合带来的机遇与挑战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94" name="矩形 73"/>
          <p:cNvSpPr/>
          <p:nvPr>
            <p:custDataLst>
              <p:tags r:id="rId9"/>
            </p:custDataLst>
          </p:nvPr>
        </p:nvSpPr>
        <p:spPr>
          <a:xfrm>
            <a:off x="1290305" y="445069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609560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98" name="矩形 84"/>
          <p:cNvSpPr/>
          <p:nvPr>
            <p:custDataLst>
              <p:tags r:id="rId11"/>
            </p:custDataLst>
          </p:nvPr>
        </p:nvSpPr>
        <p:spPr>
          <a:xfrm>
            <a:off x="6496533" y="445069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0" name="文本框 85"/>
          <p:cNvSpPr txBox="1"/>
          <p:nvPr>
            <p:custDataLst>
              <p:tags r:id="rId12"/>
            </p:custDataLst>
          </p:nvPr>
        </p:nvSpPr>
        <p:spPr>
          <a:xfrm>
            <a:off x="6874348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音乐教育在全球化背景下的机遇与挑战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24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2*i*1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CONTENT_GROUP_TYPE" val="contentchip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CONTENT_GROUP_TYPE" val="contentchip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31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  <p:tag name="KSO_WM_UNIT_CONTENT_GROUP_TYPE" val="titlestyle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5*i*1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6*i*1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7*i*1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8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9*i*1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0*i*1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9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1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1"/>
  <p:tag name="KSO_WM_TAG_VERSION" val="1.0"/>
  <p:tag name="KSO_WM_BEAUTIFY_FLAG" val="#wm#"/>
  <p:tag name="KSO_WM_TEMPLATE_CATEGORY" val="custom"/>
  <p:tag name="KSO_WM_TEMPLATE_INDEX" val="20230291"/>
  <p:tag name="KSO_WM_TEMPLATE_THUMBS_INDEX" val="1、9"/>
</p:tagLst>
</file>

<file path=ppt/tags/tag11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11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1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91_1*b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1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16.xml><?xml version="1.0" encoding="utf-8"?>
<p:tagLst xmlns:p="http://schemas.openxmlformats.org/presentationml/2006/main">
  <p:tag name="KSO_WM_SLIDE_ID" val="custom20230291_1"/>
  <p:tag name="KSO_WM_TEMPLATE_SUBCATEGORY" val="29"/>
  <p:tag name="KSO_WM_TEMPLATE_MASTER_TYPE" val="0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1"/>
  <p:tag name="KSO_WM_SLIDE_LAYOUT" val="a_b_f"/>
  <p:tag name="KSO_WM_SLIDE_LAYOUT_CNT" val="1_1_1"/>
  <p:tag name="KSO_WM_TEMPLATE_THUMBS_INDEX" val="1、9"/>
  <p:tag name="KSO_WM_SLIDE_CONTENT_AREA" val="{&quot;left&quot;:&quot;59.15&quot;,&quot;top&quot;:&quot;78.05&quot;,&quot;width&quot;:&quot;530.55&quot;,&quot;height&quot;:&quot;334.2&quot;}"/>
</p:tagLst>
</file>

<file path=ppt/tags/tag11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4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1_4*l_h_i*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1_4*l_h_a*1_1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1_4*l_h_i*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4"/>
  <p:tag name="KSO_WM_UNIT_TYPE" val="l_h_a"/>
  <p:tag name="KSO_WM_UNIT_ID" val="custom20230291_4*l_h_a*1_2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1_4*l_h_i*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4"/>
  <p:tag name="KSO_WM_UNIT_TYPE" val="l_h_a"/>
  <p:tag name="KSO_WM_UNIT_ID" val="custom20230291_4*l_h_a*1_3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1_4*l_h_i*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4"/>
  <p:tag name="KSO_WM_UNIT_TYPE" val="l_h_a"/>
  <p:tag name="KSO_WM_UNIT_ID" val="custom20230291_4*l_h_a*1_4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SLIDE_ID" val="custom20230291_4"/>
  <p:tag name="KSO_WM_TEMPLATE_SUBCATEGORY" val="29"/>
  <p:tag name="KSO_WM_TEMPLATE_MASTER_TYPE" val="0"/>
  <p:tag name="KSO_WM_TEMPLATE_COLOR_TYPE" val="1"/>
  <p:tag name="KSO_WM_SLIDE_TYPE" val="contents"/>
  <p:tag name="KSO_WM_SLIDE_SUBTYPE" val="diag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291"/>
  <p:tag name="KSO_WM_SLIDE_LAYOUT" val="a_l"/>
  <p:tag name="KSO_WM_SLIDE_LAYOUT_CNT" val="1_1"/>
  <p:tag name="KSO_WM_TEMPLATE_THUMBS_INDEX" val="1、4、7、12、13、14、15、16、17、18、20、24、25、28、33、36、40、43、44"/>
  <p:tag name="KSO_WM_DIAGRAM_GROUP_CODE" val="l1-1"/>
  <p:tag name="KSO_WM_SLIDE_DIAGTYPE" val="l"/>
</p:tagLst>
</file>

<file path=ppt/tags/tag12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29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76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31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70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9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31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9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17.xml><?xml version="1.0" encoding="utf-8"?>
<p:tagLst xmlns:p="http://schemas.openxmlformats.org/presentationml/2006/main">
  <p:tag name="KSO_WM_SLIDE_ID" val="custom20230291_9"/>
  <p:tag name="KSO_WM_TEMPLATE_SUBCATEGORY" val="29"/>
  <p:tag name="KSO_WM_TEMPLATE_MASTER_TYPE" val="0"/>
  <p:tag name="KSO_WM_TEMPLATE_COLOR_TYPE" val="1"/>
  <p:tag name="KSO_WM_SLIDE_TYPE" val="endPage"/>
  <p:tag name="KSO_WM_SLIDE_SUBTYPE" val="pureTxt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1"/>
  <p:tag name="KSO_WM_SLIDE_LAYOUT" val="a_f"/>
  <p:tag name="KSO_WM_SLIDE_LAYOUT_CNT" val="1_1"/>
  <p:tag name="KSO_WM_TEMPLATE_THUMBS_INDEX" val="1、4、7、12、13、14、15、16、17、18、20、24、25、28、33、36、40、43、44"/>
  <p:tag name="KSO_WM_SLIDE_CONTENT_AREA" val="{&quot;left&quot;:&quot;408.05&quot;,&quot;top&quot;:&quot;74.7&quot;,&quot;width&quot;:&quot;543.2&quot;,&quot;height&quot;:&quot;389.8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6">
      <a:dk1>
        <a:sysClr lastClr="000000" val="windowText"/>
      </a:dk1>
      <a:lt1>
        <a:sysClr lastClr="FFFFFF" val="window"/>
      </a:lt1>
      <a:dk2>
        <a:srgbClr val="005FD3"/>
      </a:dk2>
      <a:lt2>
        <a:srgbClr val="F6FAFF"/>
      </a:lt2>
      <a:accent1>
        <a:srgbClr val="4799FF"/>
      </a:accent1>
      <a:accent2>
        <a:srgbClr val="39C0FD"/>
      </a:accent2>
      <a:accent3>
        <a:srgbClr val="53D174"/>
      </a:accent3>
      <a:accent4>
        <a:srgbClr val="9FD739"/>
      </a:accent4>
      <a:accent5>
        <a:srgbClr val="FFD769"/>
      </a:accent5>
      <a:accent6>
        <a:srgbClr val="FE7962"/>
      </a:accent6>
      <a:hlink>
        <a:srgbClr val="0563C1"/>
      </a:hlink>
      <a:folHlink>
        <a:srgbClr val="954D72"/>
      </a:folHlink>
    </a:clrScheme>
    <a:fontScheme name="自定义 58">
      <a:majorFont>
        <a:latin typeface="汉仪粗圆简"/>
        <a:ea typeface="汉仪粗圆简"/>
        <a:cs typeface=""/>
      </a:majorFont>
      <a:minorFont>
        <a:latin typeface="汉仪粗圆简"/>
        <a:ea typeface="汉仪粗圆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2023-12-31T14:35:53Z</dcterms:created>
  <dcterms:modified xsi:type="dcterms:W3CDTF">2023-12-31T14:35:53Z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a25d08bae59044ccb416241594843fa9_21</vt:lpwstr>
  </property>
</Properties>
</file>