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472" r:id="rId4"/>
    <p:sldId id="475" r:id="rId5"/>
    <p:sldId id="478" r:id="rId6"/>
    <p:sldId id="481" r:id="rId7"/>
    <p:sldId id="484" r:id="rId8"/>
    <p:sldId id="487" r:id="rId9"/>
    <p:sldId id="490" r:id="rId10"/>
    <p:sldId id="493" r:id="rId11"/>
    <p:sldId id="496" r:id="rId12"/>
    <p:sldId id="499" r:id="rId13"/>
    <p:sldId id="502" r:id="rId14"/>
    <p:sldId id="505" r:id="rId15"/>
    <p:sldId id="508" r:id="rId16"/>
    <p:sldId id="511" r:id="rId17"/>
    <p:sldId id="514" r:id="rId18"/>
    <p:sldId id="517" r:id="rId19"/>
    <p:sldId id="520" r:id="rId20"/>
    <p:sldId id="523" r:id="rId21"/>
    <p:sldId id="526" r:id="rId22"/>
    <p:sldId id="529" r:id="rId23"/>
    <p:sldId id="532" r:id="rId24"/>
    <p:sldId id="535" r:id="rId25"/>
    <p:sldId id="538" r:id="rId26"/>
    <p:sldId id="541" r:id="rId27"/>
    <p:sldId id="544" r:id="rId28"/>
  </p:sldIdLst>
  <p:sldSz cx="9144000" cy="5143500"/>
  <p:notesSz cx="6858000" cy="9144000"/>
  <p:custDataLst>
    <p:tags r:id="rId29"/>
  </p:custDataLst>
  <p:defaultTextStyle>
    <a:defPPr algn="l" rtl="0" eaLnBrk="1" hangingPunct="1">
      <a:defRPr kumimoji="0" lang="zh-CN"/>
    </a:defPPr>
    <a:lvl1pPr marL="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21" autoAdjust="0"/>
    <p:restoredTop sz="95256" autoAdjust="0"/>
  </p:normalViewPr>
  <p:slideViewPr>
    <p:cSldViewPr>
      <p:cViewPr varScale="1">
        <p:scale>
          <a:sx n="146" d="100"/>
          <a:sy n="146" d="100"/>
        </p:scale>
        <p:origin x="0" y="0"/>
      </p:cViewPr>
      <p:guideLst/>
    </p:cSldViewPr>
  </p:slideViewPr>
  <p:notesViewPr>
    <p:cSldViewPr>
      <p:cViewPr varScale="1">
        <p:scale>
          <a:sx n="84" d="100"/>
          <a:sy n="84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tags" Target="tags/tag273.xml" /><Relationship Id="rId3" Type="http://schemas.openxmlformats.org/officeDocument/2006/relationships/handoutMaster" Target="handoutMasters/handoutMaster1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/>
      <p:sp>
        <p:nvSpPr>
          <p:cNvPr id="5122" name="页眉占位符 1"/>
          <p:cNvSpPr/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</a:lstStyle>
          <a:p>
            <a:pPr marL="0" lvl="0" indent="0"/>
            <a:endParaRPr sz="1200"/>
          </a:p>
        </p:txBody>
      </p:sp>
      <p:sp>
        <p:nvSpPr>
          <p:cNvPr id="5123" name="日期占位符 2"/>
          <p:cNvSpPr/>
          <p:nvPr>
            <p:ph type="dt" sz="quarter" idx="1"/>
            <p:custDataLst>
              <p:tags r:id="rId3"/>
            </p:custDataLst>
          </p:nvPr>
        </p:nvSpPr>
        <p:spPr>
          <a:xfrm>
            <a:off x="3884612" y="0"/>
            <a:ext cx="2971800" cy="458788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</a:lstStyle>
          <a:p>
            <a:pPr marL="0" lvl="0" indent="0" algn="r"/>
            <a:fld id="{1A841882-23F9-4A11-AAC4-266EB5927984}" type="datetime1">
              <a:rPr lang="zh-CN" altLang="en-US" sz="1200"/>
              <a:t/>
            </a:fld>
            <a:endParaRPr lang="zh-CN" altLang="en-US" sz="1200"/>
          </a:p>
        </p:txBody>
      </p:sp>
      <p:sp>
        <p:nvSpPr>
          <p:cNvPr id="5124" name="页脚占位符 3"/>
          <p:cNvSpPr/>
          <p:nvPr>
            <p:ph type="ftr" sz="quarter" idx="2"/>
            <p:custDataLst>
              <p:tags r:id="rId4"/>
            </p:custDataLst>
          </p:nvPr>
        </p:nvSpPr>
        <p:spPr>
          <a:xfrm>
            <a:off x="0" y="8685212"/>
            <a:ext cx="2971800" cy="458788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b" anchorCtr="0"/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</a:lstStyle>
          <a:p>
            <a:pPr marL="0" lvl="0" indent="0"/>
            <a:endParaRPr sz="1200"/>
          </a:p>
        </p:txBody>
      </p:sp>
      <p:sp>
        <p:nvSpPr>
          <p:cNvPr id="5125" name="灯片编号占位符 4"/>
          <p:cNvSpPr/>
          <p:nvPr>
            <p:ph type="sldNum" sz="quarter" idx="3"/>
            <p:custDataLst>
              <p:tags r:id="rId5"/>
            </p:custDataLst>
          </p:nvPr>
        </p:nvSpPr>
        <p:spPr>
          <a:xfrm>
            <a:off x="3884612" y="8685212"/>
            <a:ext cx="2971800" cy="458788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b" anchorCtr="0"/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</a:lstStyle>
          <a:p>
            <a:pPr marL="0" lvl="0" indent="0" algn="r"/>
            <a:fld id="{49A396FC-3CB8-42F8-8824-309BF0E736B8}" type="slidenum">
              <a:rPr lang="zh-CN" altLang="en-US" sz="1200"/>
              <a:t/>
            </a:fld>
            <a:endParaRPr lang="zh-CN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tags" Target="../tags/tag11.xml" /><Relationship Id="rId7" Type="http://schemas.openxmlformats.org/officeDocument/2006/relationships/tags" Target="../tags/tag12.xml" /><Relationship Id="rId8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/>
      <p:sp>
        <p:nvSpPr>
          <p:cNvPr id="4098" name="页眉占位符 1"/>
          <p:cNvSpPr/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</a:lstStyle>
          <a:p>
            <a:pPr marL="0" lvl="0" indent="0" eaLnBrk="1" hangingPunct="1"/>
            <a:endParaRPr sz="1200"/>
          </a:p>
        </p:txBody>
      </p:sp>
      <p:sp>
        <p:nvSpPr>
          <p:cNvPr id="4099" name="日期占位符 2"/>
          <p:cNvSpPr/>
          <p:nvPr>
            <p:ph type="dt" idx="1"/>
            <p:custDataLst>
              <p:tags r:id="rId3"/>
            </p:custDataLst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</a:lstStyle>
          <a:p>
            <a:pPr marL="0" lvl="0" indent="0" algn="r" eaLnBrk="1" hangingPunct="1"/>
            <a:fld id="{2CA2793F-3420-4EB4-8681-C758AE185E4F}" type="datetime1">
              <a:rPr lang="zh-CN" altLang="en-US" sz="1200"/>
              <a:t/>
            </a:fld>
            <a:endParaRPr lang="zh-CN" altLang="en-US" sz="1200"/>
          </a:p>
        </p:txBody>
      </p:sp>
      <p:sp>
        <p:nvSpPr>
          <p:cNvPr id="4100" name="幻灯片图像占位符 3"/>
          <p:cNvSpPr/>
          <p:nvPr>
            <p:ph type="sldImg" idx="2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01" name="备注占位符 4"/>
          <p:cNvSpPr/>
          <p:nvPr>
            <p:ph type="body" sz="quarter" idx="3"/>
            <p:custDataLst>
              <p:tags r:id="rId5"/>
            </p:custDataLst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4102" name="页脚占位符 5"/>
          <p:cNvSpPr/>
          <p:nvPr>
            <p:ph type="ftr" sz="quarter" idx="4"/>
            <p:custDataLst>
              <p:tags r:id="rId6"/>
            </p:custDataLst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b" anchorCtr="0"/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</a:lstStyle>
          <a:p>
            <a:pPr marL="0" lvl="0" indent="0" eaLnBrk="1" hangingPunct="1"/>
            <a:endParaRPr sz="1200"/>
          </a:p>
        </p:txBody>
      </p:sp>
      <p:sp>
        <p:nvSpPr>
          <p:cNvPr id="4103" name="灯片编号占位符 6"/>
          <p:cNvSpPr/>
          <p:nvPr>
            <p:ph type="sldNum" sz="quarter" idx="5"/>
            <p:custDataLst>
              <p:tags r:id="rId7"/>
            </p:custDataLst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b" anchorCtr="0"/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</a:lstStyle>
          <a:p>
            <a:pPr marL="0" lvl="0" indent="0" algn="r" eaLnBrk="1" hangingPunct="1"/>
            <a:fld id="{03751A62-0A72-4E5D-B2C7-43B213E7C5DD}" type="slidenum">
              <a:rPr lang="zh-CN" altLang="en-US" sz="1200"/>
              <a:t/>
            </a:fld>
            <a:endParaRPr lang="zh-CN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.xml" /><Relationship Id="rId3" Type="http://schemas.openxmlformats.org/officeDocument/2006/relationships/image" Target="../media/image1.png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/>
      <p:pic>
        <p:nvPicPr>
          <p:cNvPr id="1034" name="图片 1"/>
          <p:cNvPicPr/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2" name="图片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-20320"/>
            <a:ext cx="9144635" cy="5164455"/>
          </a:xfrm>
          <a:prstGeom prst="rect">
            <a:avLst/>
          </a:prstGeom>
        </p:spPr>
      </p:pic>
      <p:sp>
        <p:nvSpPr>
          <p:cNvPr id="3" name="矩形 2"/>
          <p:cNvSpPr/>
          <p:nvPr userDrawn="1">
            <p:custDataLst>
              <p:tags r:id="rId7"/>
            </p:custDataLst>
          </p:nvPr>
        </p:nvSpPr>
        <p:spPr>
          <a:xfrm>
            <a:off x="144145" y="116840"/>
            <a:ext cx="8856980" cy="49028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marL="0" indent="0" algn="l" defTabSz="914400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baseline="0">
          <a:solidFill>
            <a:schemeClr val="tx1"/>
          </a:solidFill>
          <a:latin typeface="Calibri" panose="020f0502020204030204" pitchFamily="34" charset="0"/>
          <a:ea typeface="Arial"/>
        </a:defRPr>
      </a:lvl1pPr>
      <a:lvl2pPr marL="0" indent="0" algn="l" defTabSz="914400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baseline="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marL="0" indent="0" algn="l" defTabSz="914400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baseline="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marL="0" indent="0" algn="l" defTabSz="914400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baseline="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marL="0" indent="0" algn="l" defTabSz="914400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baseline="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</p:titleStyle>
    <p:bodyStyle>
      <a:lvl1pPr marL="228600" indent="-228600" algn="l" defTabSz="91440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Tx/>
        <a:buSzTx/>
        <a:buFont typeface="Arial"/>
        <a:buChar char="•"/>
        <a:defRPr kumimoji="0" sz="2800" b="0" i="0" u="none" baseline="0">
          <a:solidFill>
            <a:schemeClr val="tx1"/>
          </a:solidFill>
          <a:latin typeface="Calibri" panose="020f0502020204030204" pitchFamily="34" charset="0"/>
          <a:ea typeface="Arial"/>
        </a:defRPr>
      </a:lvl1pPr>
      <a:lvl2pPr marL="685800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/>
        <a:buChar char="•"/>
        <a:defRPr kumimoji="0" sz="2400" b="0" i="0" u="none" baseline="0">
          <a:solidFill>
            <a:schemeClr val="tx1"/>
          </a:solidFill>
          <a:latin typeface="Calibri" panose="020f0502020204030204" pitchFamily="34" charset="0"/>
          <a:ea typeface="Arial"/>
        </a:defRPr>
      </a:lvl2pPr>
      <a:lvl3pPr marL="1143000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/>
        <a:buChar char="•"/>
        <a:defRPr kumimoji="0" sz="2000" b="0" i="0" u="none" baseline="0">
          <a:solidFill>
            <a:schemeClr val="tx1"/>
          </a:solidFill>
          <a:latin typeface="Calibri" panose="020f0502020204030204" pitchFamily="34" charset="0"/>
          <a:ea typeface="Arial"/>
        </a:defRPr>
      </a:lvl3pPr>
      <a:lvl4pPr marL="1600200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/>
        <a:buChar char="•"/>
        <a:defRPr kumimoji="0" sz="1800" b="0" i="0" u="none" baseline="0">
          <a:solidFill>
            <a:schemeClr val="tx1"/>
          </a:solidFill>
          <a:latin typeface="Calibri" panose="020f0502020204030204" pitchFamily="34" charset="0"/>
          <a:ea typeface="Arial"/>
        </a:defRPr>
      </a:lvl4pPr>
      <a:lvl5pPr marL="2057400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/>
        <a:buChar char="•"/>
        <a:defRPr kumimoji="0" sz="1800" b="0" i="0" u="none" baseline="0">
          <a:solidFill>
            <a:schemeClr val="tx1"/>
          </a:solidFill>
          <a:latin typeface="Calibri" panose="020f0502020204030204" pitchFamily="34" charset="0"/>
          <a:ea typeface="Arial"/>
        </a:defRPr>
      </a:lvl5pPr>
    </p:bodyStyle>
    <p:otherStyle>
      <a:lvl1pPr marL="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 panose="020f0502020204030204" pitchFamily="34" charset="0"/>
        <a:buNone/>
        <a:defRPr kumimoji="0" sz="1800" b="0" i="0" u="none" baseline="0">
          <a:solidFill>
            <a:schemeClr val="tx1"/>
          </a:solidFill>
        </a:defRPr>
      </a:lvl1pPr>
      <a:lvl2pPr marL="45720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 panose="020f0502020204030204" pitchFamily="34" charset="0"/>
        <a:buNone/>
        <a:defRPr kumimoji="0" sz="1800" b="0" i="0" u="none" baseline="0">
          <a:solidFill>
            <a:schemeClr val="tx1"/>
          </a:solidFill>
        </a:defRPr>
      </a:lvl2pPr>
      <a:lvl3pPr marL="91440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 panose="020f0502020204030204" pitchFamily="34" charset="0"/>
        <a:buNone/>
        <a:defRPr kumimoji="0" sz="1800" b="0" i="0" u="none" baseline="0">
          <a:solidFill>
            <a:schemeClr val="tx1"/>
          </a:solidFill>
        </a:defRPr>
      </a:lvl3pPr>
      <a:lvl4pPr marL="137160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 panose="020f0502020204030204" pitchFamily="34" charset="0"/>
        <a:buNone/>
        <a:defRPr kumimoji="0" sz="1800" b="0" i="0" u="none" baseline="0">
          <a:solidFill>
            <a:schemeClr val="tx1"/>
          </a:solidFill>
        </a:defRPr>
      </a:lvl4pPr>
      <a:lvl5pPr marL="182880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 panose="020f0502020204030204" pitchFamily="34" charset="0"/>
        <a:buNone/>
        <a:defRPr kumimoji="0" sz="1800" b="0" i="0" u="none" baseline="0">
          <a:solidFill>
            <a:schemeClr val="tx1"/>
          </a:solidFill>
        </a:defRPr>
      </a:lvl5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2.xml" /><Relationship Id="rId3" Type="http://schemas.openxmlformats.org/officeDocument/2006/relationships/tags" Target="../tags/tag23.xml" /><Relationship Id="rId4" Type="http://schemas.openxmlformats.org/officeDocument/2006/relationships/tags" Target="../tags/tag24.xml" /><Relationship Id="rId5" Type="http://schemas.openxmlformats.org/officeDocument/2006/relationships/tags" Target="../tags/tag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6.xml" /><Relationship Id="rId3" Type="http://schemas.openxmlformats.org/officeDocument/2006/relationships/image" Target="../media/image3.png" /><Relationship Id="rId4" Type="http://schemas.openxmlformats.org/officeDocument/2006/relationships/tags" Target="../tags/tag27.xml" /><Relationship Id="rId5" Type="http://schemas.openxmlformats.org/officeDocument/2006/relationships/tags" Target="../tags/tag2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35.xml" /><Relationship Id="rId11" Type="http://schemas.openxmlformats.org/officeDocument/2006/relationships/tags" Target="../tags/tag36.xml" /><Relationship Id="rId12" Type="http://schemas.openxmlformats.org/officeDocument/2006/relationships/tags" Target="../tags/tag37.xml" /><Relationship Id="rId13" Type="http://schemas.openxmlformats.org/officeDocument/2006/relationships/tags" Target="../tags/tag38.xml" /><Relationship Id="rId14" Type="http://schemas.openxmlformats.org/officeDocument/2006/relationships/tags" Target="../tags/tag39.xml" /><Relationship Id="rId15" Type="http://schemas.openxmlformats.org/officeDocument/2006/relationships/tags" Target="../tags/tag40.xml" /><Relationship Id="rId16" Type="http://schemas.openxmlformats.org/officeDocument/2006/relationships/tags" Target="../tags/tag41.xml" /><Relationship Id="rId17" Type="http://schemas.openxmlformats.org/officeDocument/2006/relationships/tags" Target="../tags/tag42.xml" /><Relationship Id="rId18" Type="http://schemas.openxmlformats.org/officeDocument/2006/relationships/tags" Target="../tags/tag43.xml" /><Relationship Id="rId19" Type="http://schemas.openxmlformats.org/officeDocument/2006/relationships/tags" Target="../tags/tag44.xml" /><Relationship Id="rId2" Type="http://schemas.openxmlformats.org/officeDocument/2006/relationships/tags" Target="../tags/tag29.xml" /><Relationship Id="rId20" Type="http://schemas.openxmlformats.org/officeDocument/2006/relationships/tags" Target="../tags/tag45.xml" /><Relationship Id="rId21" Type="http://schemas.openxmlformats.org/officeDocument/2006/relationships/tags" Target="../tags/tag46.xml" /><Relationship Id="rId3" Type="http://schemas.openxmlformats.org/officeDocument/2006/relationships/tags" Target="../tags/tag30.xml" /><Relationship Id="rId4" Type="http://schemas.openxmlformats.org/officeDocument/2006/relationships/image" Target="../media/image4.png" /><Relationship Id="rId5" Type="http://schemas.openxmlformats.org/officeDocument/2006/relationships/tags" Target="../tags/tag31.xml" /><Relationship Id="rId6" Type="http://schemas.openxmlformats.org/officeDocument/2006/relationships/image" Target="../media/image5.png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53.xml" /><Relationship Id="rId11" Type="http://schemas.openxmlformats.org/officeDocument/2006/relationships/tags" Target="../tags/tag54.xml" /><Relationship Id="rId12" Type="http://schemas.openxmlformats.org/officeDocument/2006/relationships/tags" Target="../tags/tag55.xml" /><Relationship Id="rId13" Type="http://schemas.openxmlformats.org/officeDocument/2006/relationships/tags" Target="../tags/tag56.xml" /><Relationship Id="rId14" Type="http://schemas.openxmlformats.org/officeDocument/2006/relationships/tags" Target="../tags/tag57.xml" /><Relationship Id="rId15" Type="http://schemas.openxmlformats.org/officeDocument/2006/relationships/tags" Target="../tags/tag58.xml" /><Relationship Id="rId16" Type="http://schemas.openxmlformats.org/officeDocument/2006/relationships/tags" Target="../tags/tag59.xml" /><Relationship Id="rId17" Type="http://schemas.openxmlformats.org/officeDocument/2006/relationships/tags" Target="../tags/tag60.xml" /><Relationship Id="rId18" Type="http://schemas.openxmlformats.org/officeDocument/2006/relationships/tags" Target="../tags/tag61.xml" /><Relationship Id="rId19" Type="http://schemas.openxmlformats.org/officeDocument/2006/relationships/tags" Target="../tags/tag62.xml" /><Relationship Id="rId2" Type="http://schemas.openxmlformats.org/officeDocument/2006/relationships/tags" Target="../tags/tag47.xml" /><Relationship Id="rId20" Type="http://schemas.openxmlformats.org/officeDocument/2006/relationships/tags" Target="../tags/tag63.xml" /><Relationship Id="rId3" Type="http://schemas.openxmlformats.org/officeDocument/2006/relationships/image" Target="../media/image6.png" /><Relationship Id="rId4" Type="http://schemas.openxmlformats.org/officeDocument/2006/relationships/tags" Target="../tags/tag48.xml" /><Relationship Id="rId5" Type="http://schemas.openxmlformats.org/officeDocument/2006/relationships/image" Target="../media/image7.png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tags" Target="../tags/tag51.xml" /><Relationship Id="rId9" Type="http://schemas.openxmlformats.org/officeDocument/2006/relationships/tags" Target="../tags/tag5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tags" Target="../tags/tag76.xml" /><Relationship Id="rId17" Type="http://schemas.openxmlformats.org/officeDocument/2006/relationships/tags" Target="../tags/tag77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image" Target="../media/image8.png" /><Relationship Id="rId5" Type="http://schemas.openxmlformats.org/officeDocument/2006/relationships/tags" Target="../tags/tag66.xml" /><Relationship Id="rId6" Type="http://schemas.openxmlformats.org/officeDocument/2006/relationships/image" Target="../media/image9.png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2" Type="http://schemas.openxmlformats.org/officeDocument/2006/relationships/tags" Target="../tags/tag78.xml" /><Relationship Id="rId3" Type="http://schemas.openxmlformats.org/officeDocument/2006/relationships/image" Target="../media/image10.png" /><Relationship Id="rId4" Type="http://schemas.openxmlformats.org/officeDocument/2006/relationships/tags" Target="../tags/tag79.xml" /><Relationship Id="rId5" Type="http://schemas.openxmlformats.org/officeDocument/2006/relationships/image" Target="../media/image11.png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98.xml" /><Relationship Id="rId11" Type="http://schemas.openxmlformats.org/officeDocument/2006/relationships/tags" Target="../tags/tag99.xml" /><Relationship Id="rId12" Type="http://schemas.openxmlformats.org/officeDocument/2006/relationships/tags" Target="../tags/tag100.xml" /><Relationship Id="rId13" Type="http://schemas.openxmlformats.org/officeDocument/2006/relationships/tags" Target="../tags/tag101.xml" /><Relationship Id="rId14" Type="http://schemas.openxmlformats.org/officeDocument/2006/relationships/tags" Target="../tags/tag102.xml" /><Relationship Id="rId15" Type="http://schemas.openxmlformats.org/officeDocument/2006/relationships/tags" Target="../tags/tag103.xml" /><Relationship Id="rId16" Type="http://schemas.openxmlformats.org/officeDocument/2006/relationships/tags" Target="../tags/tag104.xml" /><Relationship Id="rId17" Type="http://schemas.openxmlformats.org/officeDocument/2006/relationships/tags" Target="../tags/tag105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image" Target="../media/image12.png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tags" Target="../tags/tag9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12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Relationship Id="rId6" Type="http://schemas.openxmlformats.org/officeDocument/2006/relationships/image" Target="../media/image13.png" /><Relationship Id="rId7" Type="http://schemas.openxmlformats.org/officeDocument/2006/relationships/tags" Target="../tags/tag110.xml" /><Relationship Id="rId8" Type="http://schemas.openxmlformats.org/officeDocument/2006/relationships/image" Target="../media/image14.png" /><Relationship Id="rId9" Type="http://schemas.openxmlformats.org/officeDocument/2006/relationships/tags" Target="../tags/tag1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23.xml" /><Relationship Id="rId11" Type="http://schemas.openxmlformats.org/officeDocument/2006/relationships/tags" Target="../tags/tag124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image" Target="../media/image15.png" /><Relationship Id="rId5" Type="http://schemas.openxmlformats.org/officeDocument/2006/relationships/tags" Target="../tags/tag118.xml" /><Relationship Id="rId6" Type="http://schemas.openxmlformats.org/officeDocument/2006/relationships/tags" Target="../tags/tag119.xml" /><Relationship Id="rId7" Type="http://schemas.openxmlformats.org/officeDocument/2006/relationships/tags" Target="../tags/tag120.xml" /><Relationship Id="rId8" Type="http://schemas.openxmlformats.org/officeDocument/2006/relationships/tags" Target="../tags/tag121.xml" /><Relationship Id="rId9" Type="http://schemas.openxmlformats.org/officeDocument/2006/relationships/tags" Target="../tags/tag12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32.xml" /><Relationship Id="rId2" Type="http://schemas.openxmlformats.org/officeDocument/2006/relationships/tags" Target="../tags/tag125.xml" /><Relationship Id="rId3" Type="http://schemas.openxmlformats.org/officeDocument/2006/relationships/image" Target="../media/image16.png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14" Type="http://schemas.openxmlformats.org/officeDocument/2006/relationships/tags" Target="../tags/tag143.xml" /><Relationship Id="rId15" Type="http://schemas.openxmlformats.org/officeDocument/2006/relationships/tags" Target="../tags/tag144.xml" /><Relationship Id="rId16" Type="http://schemas.openxmlformats.org/officeDocument/2006/relationships/tags" Target="../tags/tag145.xml" /><Relationship Id="rId17" Type="http://schemas.openxmlformats.org/officeDocument/2006/relationships/tags" Target="../tags/tag146.xml" /><Relationship Id="rId18" Type="http://schemas.openxmlformats.org/officeDocument/2006/relationships/tags" Target="../tags/tag147.xml" /><Relationship Id="rId19" Type="http://schemas.openxmlformats.org/officeDocument/2006/relationships/tags" Target="../tags/tag148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image" Target="../media/image17.png" /><Relationship Id="rId6" Type="http://schemas.openxmlformats.org/officeDocument/2006/relationships/tags" Target="../tags/tag136.xml" /><Relationship Id="rId7" Type="http://schemas.openxmlformats.org/officeDocument/2006/relationships/image" Target="../media/image18.png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3.xml" /><Relationship Id="rId3" Type="http://schemas.openxmlformats.org/officeDocument/2006/relationships/image" Target="../media/image19.png" /><Relationship Id="rId4" Type="http://schemas.openxmlformats.org/officeDocument/2006/relationships/tags" Target="../tags/tag154.xml" /><Relationship Id="rId5" Type="http://schemas.openxmlformats.org/officeDocument/2006/relationships/tags" Target="../tags/tag15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14" Type="http://schemas.openxmlformats.org/officeDocument/2006/relationships/tags" Target="../tags/tag166.xml" /><Relationship Id="rId15" Type="http://schemas.openxmlformats.org/officeDocument/2006/relationships/tags" Target="../tags/tag167.xml" /><Relationship Id="rId16" Type="http://schemas.openxmlformats.org/officeDocument/2006/relationships/tags" Target="../tags/tag168.xml" /><Relationship Id="rId17" Type="http://schemas.openxmlformats.org/officeDocument/2006/relationships/tags" Target="../tags/tag169.xml" /><Relationship Id="rId18" Type="http://schemas.openxmlformats.org/officeDocument/2006/relationships/tags" Target="../tags/tag170.xml" /><Relationship Id="rId19" Type="http://schemas.openxmlformats.org/officeDocument/2006/relationships/tags" Target="../tags/tag171.xml" /><Relationship Id="rId2" Type="http://schemas.openxmlformats.org/officeDocument/2006/relationships/tags" Target="../tags/tag156.xml" /><Relationship Id="rId20" Type="http://schemas.openxmlformats.org/officeDocument/2006/relationships/tags" Target="../tags/tag172.xml" /><Relationship Id="rId21" Type="http://schemas.openxmlformats.org/officeDocument/2006/relationships/tags" Target="../tags/tag173.xml" /><Relationship Id="rId22" Type="http://schemas.openxmlformats.org/officeDocument/2006/relationships/tags" Target="../tags/tag174.xml" /><Relationship Id="rId23" Type="http://schemas.openxmlformats.org/officeDocument/2006/relationships/tags" Target="../tags/tag175.xml" /><Relationship Id="rId3" Type="http://schemas.openxmlformats.org/officeDocument/2006/relationships/tags" Target="../tags/tag157.xml" /><Relationship Id="rId4" Type="http://schemas.openxmlformats.org/officeDocument/2006/relationships/image" Target="../media/image20.png" /><Relationship Id="rId5" Type="http://schemas.openxmlformats.org/officeDocument/2006/relationships/tags" Target="../tags/tag158.xml" /><Relationship Id="rId6" Type="http://schemas.openxmlformats.org/officeDocument/2006/relationships/image" Target="../media/image21.png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14" Type="http://schemas.openxmlformats.org/officeDocument/2006/relationships/tags" Target="../tags/tag186.xml" /><Relationship Id="rId15" Type="http://schemas.openxmlformats.org/officeDocument/2006/relationships/tags" Target="../tags/tag187.xml" /><Relationship Id="rId16" Type="http://schemas.openxmlformats.org/officeDocument/2006/relationships/tags" Target="../tags/tag188.xml" /><Relationship Id="rId17" Type="http://schemas.openxmlformats.org/officeDocument/2006/relationships/tags" Target="../tags/tag189.xml" /><Relationship Id="rId18" Type="http://schemas.openxmlformats.org/officeDocument/2006/relationships/tags" Target="../tags/tag190.xml" /><Relationship Id="rId19" Type="http://schemas.openxmlformats.org/officeDocument/2006/relationships/tags" Target="../tags/tag191.xml" /><Relationship Id="rId2" Type="http://schemas.openxmlformats.org/officeDocument/2006/relationships/tags" Target="../tags/tag176.xml" /><Relationship Id="rId20" Type="http://schemas.openxmlformats.org/officeDocument/2006/relationships/tags" Target="../tags/tag192.xml" /><Relationship Id="rId21" Type="http://schemas.openxmlformats.org/officeDocument/2006/relationships/tags" Target="../tags/tag193.xml" /><Relationship Id="rId22" Type="http://schemas.openxmlformats.org/officeDocument/2006/relationships/tags" Target="../tags/tag194.xml" /><Relationship Id="rId3" Type="http://schemas.openxmlformats.org/officeDocument/2006/relationships/image" Target="../media/image22.png" /><Relationship Id="rId4" Type="http://schemas.openxmlformats.org/officeDocument/2006/relationships/tags" Target="../tags/tag177.xml" /><Relationship Id="rId5" Type="http://schemas.openxmlformats.org/officeDocument/2006/relationships/image" Target="../media/image23.png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02.xml" /><Relationship Id="rId11" Type="http://schemas.openxmlformats.org/officeDocument/2006/relationships/tags" Target="../tags/tag203.xml" /><Relationship Id="rId12" Type="http://schemas.openxmlformats.org/officeDocument/2006/relationships/tags" Target="../tags/tag204.xml" /><Relationship Id="rId13" Type="http://schemas.openxmlformats.org/officeDocument/2006/relationships/tags" Target="../tags/tag205.xml" /><Relationship Id="rId14" Type="http://schemas.openxmlformats.org/officeDocument/2006/relationships/tags" Target="../tags/tag206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image" Target="../media/image24.png" /><Relationship Id="rId5" Type="http://schemas.openxmlformats.org/officeDocument/2006/relationships/tags" Target="../tags/tag197.xml" /><Relationship Id="rId6" Type="http://schemas.openxmlformats.org/officeDocument/2006/relationships/tags" Target="../tags/tag198.xml" /><Relationship Id="rId7" Type="http://schemas.openxmlformats.org/officeDocument/2006/relationships/tags" Target="../tags/tag199.xml" /><Relationship Id="rId8" Type="http://schemas.openxmlformats.org/officeDocument/2006/relationships/tags" Target="../tags/tag200.xml" /><Relationship Id="rId9" Type="http://schemas.openxmlformats.org/officeDocument/2006/relationships/tags" Target="../tags/tag20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2" Type="http://schemas.openxmlformats.org/officeDocument/2006/relationships/tags" Target="../tags/tag207.xml" /><Relationship Id="rId3" Type="http://schemas.openxmlformats.org/officeDocument/2006/relationships/image" Target="../media/image25.png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25.xml" /><Relationship Id="rId11" Type="http://schemas.openxmlformats.org/officeDocument/2006/relationships/tags" Target="../tags/tag226.xml" /><Relationship Id="rId12" Type="http://schemas.openxmlformats.org/officeDocument/2006/relationships/tags" Target="../tags/tag227.xml" /><Relationship Id="rId13" Type="http://schemas.openxmlformats.org/officeDocument/2006/relationships/tags" Target="../tags/tag228.xml" /><Relationship Id="rId14" Type="http://schemas.openxmlformats.org/officeDocument/2006/relationships/tags" Target="../tags/tag229.xml" /><Relationship Id="rId15" Type="http://schemas.openxmlformats.org/officeDocument/2006/relationships/tags" Target="../tags/tag230.xml" /><Relationship Id="rId16" Type="http://schemas.openxmlformats.org/officeDocument/2006/relationships/tags" Target="../tags/tag231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image" Target="../media/image26.png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tags" Target="../tags/tag222.xml" /><Relationship Id="rId8" Type="http://schemas.openxmlformats.org/officeDocument/2006/relationships/tags" Target="../tags/tag223.xml" /><Relationship Id="rId9" Type="http://schemas.openxmlformats.org/officeDocument/2006/relationships/tags" Target="../tags/tag224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38.xml" /><Relationship Id="rId2" Type="http://schemas.openxmlformats.org/officeDocument/2006/relationships/tags" Target="../tags/tag232.xml" /><Relationship Id="rId3" Type="http://schemas.openxmlformats.org/officeDocument/2006/relationships/tags" Target="../tags/tag233.xml" /><Relationship Id="rId4" Type="http://schemas.openxmlformats.org/officeDocument/2006/relationships/tags" Target="../tags/tag234.xml" /><Relationship Id="rId5" Type="http://schemas.openxmlformats.org/officeDocument/2006/relationships/tags" Target="../tags/tag235.xml" /><Relationship Id="rId6" Type="http://schemas.openxmlformats.org/officeDocument/2006/relationships/image" Target="../media/image27.png" /><Relationship Id="rId7" Type="http://schemas.openxmlformats.org/officeDocument/2006/relationships/tags" Target="../tags/tag236.xml" /><Relationship Id="rId8" Type="http://schemas.openxmlformats.org/officeDocument/2006/relationships/image" Target="../media/image28.png" /><Relationship Id="rId9" Type="http://schemas.openxmlformats.org/officeDocument/2006/relationships/tags" Target="../tags/tag237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39.xml" /><Relationship Id="rId3" Type="http://schemas.openxmlformats.org/officeDocument/2006/relationships/tags" Target="../tags/tag240.xml" /><Relationship Id="rId4" Type="http://schemas.openxmlformats.org/officeDocument/2006/relationships/tags" Target="../tags/tag241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49.xml" /><Relationship Id="rId2" Type="http://schemas.openxmlformats.org/officeDocument/2006/relationships/tags" Target="../tags/tag242.xml" /><Relationship Id="rId3" Type="http://schemas.openxmlformats.org/officeDocument/2006/relationships/tags" Target="../tags/tag243.xml" /><Relationship Id="rId4" Type="http://schemas.openxmlformats.org/officeDocument/2006/relationships/image" Target="../media/image29.png" /><Relationship Id="rId5" Type="http://schemas.openxmlformats.org/officeDocument/2006/relationships/tags" Target="../tags/tag244.xml" /><Relationship Id="rId6" Type="http://schemas.openxmlformats.org/officeDocument/2006/relationships/tags" Target="../tags/tag245.xml" /><Relationship Id="rId7" Type="http://schemas.openxmlformats.org/officeDocument/2006/relationships/tags" Target="../tags/tag246.xml" /><Relationship Id="rId8" Type="http://schemas.openxmlformats.org/officeDocument/2006/relationships/tags" Target="../tags/tag247.xml" /><Relationship Id="rId9" Type="http://schemas.openxmlformats.org/officeDocument/2006/relationships/tags" Target="../tags/tag248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57.xml" /><Relationship Id="rId11" Type="http://schemas.openxmlformats.org/officeDocument/2006/relationships/tags" Target="../tags/tag258.xml" /><Relationship Id="rId2" Type="http://schemas.openxmlformats.org/officeDocument/2006/relationships/tags" Target="../tags/tag250.xml" /><Relationship Id="rId3" Type="http://schemas.openxmlformats.org/officeDocument/2006/relationships/image" Target="../media/image30.png" /><Relationship Id="rId4" Type="http://schemas.openxmlformats.org/officeDocument/2006/relationships/tags" Target="../tags/tag251.xml" /><Relationship Id="rId5" Type="http://schemas.openxmlformats.org/officeDocument/2006/relationships/tags" Target="../tags/tag252.xml" /><Relationship Id="rId6" Type="http://schemas.openxmlformats.org/officeDocument/2006/relationships/tags" Target="../tags/tag253.xml" /><Relationship Id="rId7" Type="http://schemas.openxmlformats.org/officeDocument/2006/relationships/tags" Target="../tags/tag254.xml" /><Relationship Id="rId8" Type="http://schemas.openxmlformats.org/officeDocument/2006/relationships/tags" Target="../tags/tag255.xml" /><Relationship Id="rId9" Type="http://schemas.openxmlformats.org/officeDocument/2006/relationships/tags" Target="../tags/tag256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66.xml" /><Relationship Id="rId11" Type="http://schemas.openxmlformats.org/officeDocument/2006/relationships/tags" Target="../tags/tag267.xml" /><Relationship Id="rId12" Type="http://schemas.openxmlformats.org/officeDocument/2006/relationships/tags" Target="../tags/tag268.xml" /><Relationship Id="rId13" Type="http://schemas.openxmlformats.org/officeDocument/2006/relationships/tags" Target="../tags/tag269.xml" /><Relationship Id="rId14" Type="http://schemas.openxmlformats.org/officeDocument/2006/relationships/tags" Target="../tags/tag270.xml" /><Relationship Id="rId15" Type="http://schemas.openxmlformats.org/officeDocument/2006/relationships/tags" Target="../tags/tag271.xml" /><Relationship Id="rId16" Type="http://schemas.openxmlformats.org/officeDocument/2006/relationships/tags" Target="../tags/tag272.xml" /><Relationship Id="rId2" Type="http://schemas.openxmlformats.org/officeDocument/2006/relationships/tags" Target="../tags/tag259.xml" /><Relationship Id="rId3" Type="http://schemas.openxmlformats.org/officeDocument/2006/relationships/tags" Target="../tags/tag260.xml" /><Relationship Id="rId4" Type="http://schemas.openxmlformats.org/officeDocument/2006/relationships/image" Target="../media/image31.png" /><Relationship Id="rId5" Type="http://schemas.openxmlformats.org/officeDocument/2006/relationships/tags" Target="../tags/tag261.xml" /><Relationship Id="rId6" Type="http://schemas.openxmlformats.org/officeDocument/2006/relationships/tags" Target="../tags/tag262.xml" /><Relationship Id="rId7" Type="http://schemas.openxmlformats.org/officeDocument/2006/relationships/tags" Target="../tags/tag263.xml" /><Relationship Id="rId8" Type="http://schemas.openxmlformats.org/officeDocument/2006/relationships/tags" Target="../tags/tag264.xml" /><Relationship Id="rId9" Type="http://schemas.openxmlformats.org/officeDocument/2006/relationships/tags" Target="../tags/tag265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55734" y="1272064"/>
            <a:ext cx="8636318" cy="276939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ctr"/>
            <a:r>
              <a:rPr lang="zh-CN" altLang="en-US" sz="45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第一章　</a:t>
            </a:r>
          </a:p>
          <a:p>
            <a:pPr algn="ctr"/>
            <a:r>
              <a:rPr lang="zh-CN" altLang="en-US" sz="45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夯实基础过教材</a:t>
            </a:r>
            <a:r>
              <a:rPr lang="en-US" altLang="zh-CN" sz="45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—</a:t>
            </a:r>
            <a:r>
              <a:rPr lang="en-US" altLang="zh-CN" sz="4500" b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—</a:t>
            </a:r>
            <a:r>
              <a:rPr lang="zh-CN" altLang="en-US" sz="45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分册复习</a:t>
            </a:r>
            <a:endParaRPr lang="zh-CN" altLang="en-US" sz="4500" b="1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endParaRPr lang="en-US" altLang="zh-CN" sz="4050" b="1" noProof="1">
              <a:effectLst>
                <a:outerShdw blurRad="38100" dist="38100" dir="2700000">
                  <a:srgbClr val="C0C0C0"/>
                </a:outerShdw>
              </a:effectLst>
              <a:latin typeface="等线"/>
              <a:ea typeface="等线" panose="02010600030101010101" charset="-122"/>
              <a:cs typeface="+mn-cs"/>
              <a:sym typeface="宋体" panose="02010600030101010101" pitchFamily="2" charset="-122"/>
            </a:endParaRPr>
          </a:p>
          <a:p>
            <a:pPr algn="ctr"/>
            <a:endParaRPr lang="zh-CN" altLang="en-US" sz="4500" noProof="1">
              <a:effectLst>
                <a:outerShdw blurRad="38100" dist="38100" dir="2700000">
                  <a:srgbClr val="C0C0C0"/>
                </a:outerShdw>
              </a:effectLst>
              <a:latin typeface="等线"/>
              <a:ea typeface="等线" panose="02010600030101010101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2091214" y="3165634"/>
            <a:ext cx="5764054" cy="761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altLang="en-US" sz="45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第四节</a:t>
            </a:r>
            <a:r>
              <a:rPr lang="en-US" altLang="zh-CN" sz="45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   </a:t>
            </a:r>
            <a:r>
              <a:rPr lang="zh-CN" altLang="en-US" sz="45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八</a:t>
            </a:r>
            <a:r>
              <a:rPr lang="zh-CN" altLang="en-US" sz="45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年级（下）</a:t>
            </a:r>
            <a:endParaRPr lang="zh-CN" altLang="en-US" sz="4500" b="1" noProof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宋体" panose="02010600030101010101" pitchFamily="2" charset="-122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327660" y="1283494"/>
            <a:ext cx="8288179" cy="1367790"/>
          </a:xfrm>
        </p:spPr>
        <p:txBody>
          <a:bodyPr/>
          <a:lstStyle/>
          <a:p>
            <a:r>
              <a:rPr lang="en-US" altLang="zh-CN" sz="8625">
                <a:latin typeface="方正粗黑宋简体" panose="02000000000000000000" charset="-122"/>
                <a:ea typeface="方正粗黑宋简体" panose="02000000000000000000" charset="-122"/>
              </a:rPr>
              <a:t>Units 1</a:t>
            </a:r>
          </a:p>
        </p:txBody>
      </p:sp>
      <p:sp>
        <p:nvSpPr>
          <p:cNvPr id="3" name="标题 2" descr="7b0a20202020227461726765744d6f64756c65223a202270726f636573734f6e6c696e65466f6e7473220a7d0a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28650" y="2786310"/>
            <a:ext cx="7886700" cy="1043677"/>
          </a:xfrm>
        </p:spPr>
        <p:txBody>
          <a:bodyPr>
            <a:normAutofit/>
          </a:bodyPr>
          <a:lstStyle/>
          <a:p>
            <a:r>
              <a:rPr lang="en-US" altLang="zh-CN" sz="3600" b="1">
                <a:latin typeface="Times New Roman" panose="02020603050405020304" charset="0"/>
                <a:ea typeface="方正全福体" panose="02000500000000000000" charset="-122"/>
                <a:cs typeface="Times New Roman" panose="02020603050405020304" charset="0"/>
                <a:sym typeface="方正全福体" panose="02000500000000000000" charset="-122"/>
              </a:rPr>
              <a:t>What’s  </a:t>
            </a:r>
            <a:r>
              <a:rPr lang="en-US" sz="3600" b="1">
                <a:latin typeface="Times New Roman" panose="02020603050405020304" charset="0"/>
                <a:ea typeface="方正全福体" panose="02000500000000000000" charset="-122"/>
                <a:cs typeface="Times New Roman" panose="02020603050405020304" charset="0"/>
                <a:sym typeface="方正全福体" panose="02000500000000000000" charset="-122"/>
              </a:rPr>
              <a:t>the  matter?</a:t>
            </a: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44793" y="1565910"/>
            <a:ext cx="8654414" cy="1143476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30054" y="681514"/>
            <a:ext cx="418338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gradFill>
                  <a:gsLst>
                    <a:gs pos="0">
                      <a:srgbClr val="FF0000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</a:rPr>
              <a:t>重点单词</a:t>
            </a:r>
            <a:endParaRPr lang="zh-CN" altLang="en-US" sz="2100" b="1">
              <a:gradFill>
                <a:gsLst>
                  <a:gs pos="0">
                    <a:srgbClr val="FF0000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4360" y="1585437"/>
            <a:ext cx="3629025" cy="270033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867751" y="1256824"/>
            <a:ext cx="3629025" cy="302895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1424940" y="1585436"/>
            <a:ext cx="90678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matter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1306354" y="2004536"/>
            <a:ext cx="160353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stomachache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1509236" y="2423636"/>
            <a:ext cx="58102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foot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1475899" y="2918460"/>
            <a:ext cx="67056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neck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1509236" y="3326606"/>
            <a:ext cx="842486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throat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1462564" y="3832384"/>
            <a:ext cx="71485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fever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5845969" y="1236821"/>
            <a:ext cx="404336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lie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5801201" y="1585436"/>
            <a:ext cx="56149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rest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5801201" y="2096453"/>
            <a:ext cx="81867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cough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5668327" y="2548890"/>
            <a:ext cx="124777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toothache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5801201" y="2956084"/>
            <a:ext cx="120396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headache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5927884" y="3448050"/>
            <a:ext cx="79867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break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5972175" y="3841432"/>
            <a:ext cx="640556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hurt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1"/>
      <p:bldP spid="7" grpId="2"/>
      <p:bldP spid="8" grpId="3"/>
      <p:bldP spid="9" grpId="4"/>
      <p:bldP spid="10" grpId="5"/>
      <p:bldP spid="11" grpId="6"/>
      <p:bldP spid="12" grpId="7"/>
      <p:bldP spid="13" grpId="8"/>
      <p:bldP spid="14" grpId="9"/>
      <p:bldP spid="15" grpId="10"/>
      <p:bldP spid="16" grpId="11"/>
      <p:bldP spid="17" grpId="1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38162" y="1401128"/>
            <a:ext cx="3629025" cy="261461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068729" y="908209"/>
            <a:ext cx="3629025" cy="3107531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1506855" y="1265872"/>
            <a:ext cx="126349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passenger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1577816" y="1795462"/>
            <a:ext cx="96154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trouble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1577816" y="2325052"/>
            <a:ext cx="581977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sick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1541621" y="2718911"/>
            <a:ext cx="67056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knee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1624013" y="3112770"/>
            <a:ext cx="581977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risk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1579721" y="3577113"/>
            <a:ext cx="71485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knife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6074569" y="908209"/>
            <a:ext cx="774383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blood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5990273" y="1326833"/>
            <a:ext cx="1440656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importance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6093143" y="1795462"/>
            <a:ext cx="1056323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decision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6129338" y="2264092"/>
            <a:ext cx="94678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control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6191725" y="2732722"/>
            <a:ext cx="74485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spirit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6170771" y="3112770"/>
            <a:ext cx="773906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death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6184107" y="3619976"/>
            <a:ext cx="774383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nurse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  <p:bldP spid="9" grpId="5"/>
      <p:bldP spid="10" grpId="6"/>
      <p:bldP spid="11" grpId="7"/>
      <p:bldP spid="12" grpId="8"/>
      <p:bldP spid="13" grpId="9"/>
      <p:bldP spid="14" grpId="10"/>
      <p:bldP spid="15" grpId="11"/>
      <p:bldP spid="16" grpId="1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51961" y="872490"/>
            <a:ext cx="418338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gradFill>
                  <a:gsLst>
                    <a:gs pos="0">
                      <a:srgbClr val="FF000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Times New Roman" panose="02020603050405020304" charset="0"/>
              </a:rPr>
              <a:t>重点短语</a:t>
            </a:r>
            <a:endParaRPr lang="zh-CN" altLang="en-US" sz="2100" b="1">
              <a:gradFill>
                <a:gsLst>
                  <a:gs pos="0">
                    <a:srgbClr val="FF0000"/>
                  </a:gs>
                  <a:gs pos="100000">
                    <a:srgbClr val="846C21"/>
                  </a:gs>
                </a:gsLst>
                <a:lin scaled="0"/>
              </a:gradFill>
              <a:latin typeface="Times New Roman" panose="0202060305040502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52450" y="2191703"/>
            <a:ext cx="3214688" cy="176450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635342" y="1841659"/>
            <a:ext cx="3979069" cy="211455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1077277" y="2136458"/>
            <a:ext cx="141160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have a cold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1077277" y="2584609"/>
            <a:ext cx="151495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have a fever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1077278" y="3032760"/>
            <a:ext cx="109299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lie down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821055" y="3480912"/>
            <a:ext cx="240363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have a stomachache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4805362" y="1786414"/>
            <a:ext cx="2753678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take one</a:t>
            </a:r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'</a:t>
            </a:r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s temperature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5115401" y="2200751"/>
            <a:ext cx="145780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take breaks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5272563" y="2615089"/>
            <a:ext cx="85486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get off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5019675" y="3114675"/>
            <a:ext cx="2004536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to one</a:t>
            </a:r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'</a:t>
            </a:r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s surprise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5206841" y="3552349"/>
            <a:ext cx="1359217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right away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1"/>
      <p:bldP spid="7" grpId="2"/>
      <p:bldP spid="8" grpId="3"/>
      <p:bldP spid="9" grpId="4"/>
      <p:bldP spid="10" grpId="5"/>
      <p:bldP spid="11" grpId="6"/>
      <p:bldP spid="12" grpId="7"/>
      <p:bldP spid="13" grpId="8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08146" y="1700212"/>
            <a:ext cx="3979069" cy="17430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783931" y="1378268"/>
            <a:ext cx="3979069" cy="2221706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1023461" y="1635919"/>
            <a:ext cx="98869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get into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730567" y="2109788"/>
            <a:ext cx="245554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be used to doing sth.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1023461" y="2583656"/>
            <a:ext cx="1241108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take risks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1060132" y="3057525"/>
            <a:ext cx="869633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cut off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5416868" y="1313974"/>
            <a:ext cx="1203008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get out of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5243037" y="1856899"/>
            <a:ext cx="185785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be in control of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5495925" y="2298383"/>
            <a:ext cx="95964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give up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5243036" y="2739866"/>
            <a:ext cx="194500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make a decision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5348287" y="3181350"/>
            <a:ext cx="174498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run out（of）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  <p:bldP spid="9" grpId="5"/>
      <p:bldP spid="10" grpId="6"/>
      <p:bldP spid="11" grpId="7"/>
      <p:bldP spid="12" grpId="8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41947" y="515302"/>
            <a:ext cx="418338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gradFill>
                  <a:gsLst>
                    <a:gs pos="0">
                      <a:srgbClr val="FF0000"/>
                    </a:gs>
                    <a:gs pos="100000">
                      <a:srgbClr val="52762D"/>
                    </a:gs>
                  </a:gsLst>
                  <a:lin scaled="0"/>
                </a:gradFill>
                <a:latin typeface="Times New Roman" panose="02020603050405020304" charset="0"/>
              </a:rPr>
              <a:t>重点句型回顾及情景交际</a:t>
            </a:r>
            <a:endParaRPr lang="zh-CN" altLang="en-US" sz="2100" b="1">
              <a:gradFill>
                <a:gsLst>
                  <a:gs pos="0">
                    <a:srgbClr val="FF0000"/>
                  </a:gs>
                  <a:gs pos="100000">
                    <a:srgbClr val="52762D"/>
                  </a:gs>
                </a:gsLst>
                <a:lin scaled="0"/>
              </a:gradFill>
              <a:latin typeface="Times New Roman" panose="0202060305040502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857" y="1148239"/>
            <a:ext cx="8517731" cy="3295174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1989772" y="1148239"/>
            <a:ext cx="90678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matter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3379946" y="1148239"/>
            <a:ext cx="70723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 with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2557462" y="1550194"/>
            <a:ext cx="907256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dentist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4403884" y="1550194"/>
            <a:ext cx="47767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get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673542" y="2397442"/>
            <a:ext cx="341899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used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     </a:t>
            </a:r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 to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       </a:t>
            </a:r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taking 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     </a:t>
            </a:r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risks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2195036" y="2778919"/>
            <a:ext cx="176164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drink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     </a:t>
            </a:r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 more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5599748" y="2788920"/>
            <a:ext cx="158877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with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    </a:t>
            </a:r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honey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1073944" y="3591878"/>
            <a:ext cx="161877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Thanks 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     </a:t>
            </a:r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to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8047673" y="3591878"/>
            <a:ext cx="774383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saved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989772" y="4048601"/>
            <a:ext cx="393382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in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3248025" y="4048601"/>
            <a:ext cx="640556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indent="0"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time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6" grpId="2"/>
      <p:bldP spid="7" grpId="3"/>
      <p:bldP spid="8" grpId="4"/>
      <p:bldP spid="9" grpId="5"/>
      <p:bldP spid="10" grpId="6"/>
      <p:bldP spid="11" grpId="7"/>
      <p:bldP spid="12" grpId="8"/>
      <p:bldP spid="13" grpId="9"/>
      <p:bldP spid="14" grpId="1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385286" y="544354"/>
            <a:ext cx="2354580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 fontAlgn="auto">
              <a:lnSpc>
                <a:spcPct val="150000"/>
              </a:lnSpc>
            </a:pPr>
            <a:r>
              <a:rPr lang="zh-CN" altLang="en-US" sz="27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+mn-ea"/>
                <a:sym typeface="+mn-ea"/>
              </a:rPr>
              <a:t>语法精要</a:t>
            </a:r>
            <a:endParaRPr lang="zh-CN" altLang="en-US" sz="2700" b="1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+mn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385286" y="2685574"/>
            <a:ext cx="99631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7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+mn-ea"/>
                <a:sym typeface="+mn-ea"/>
              </a:rPr>
              <a:t>话题</a:t>
            </a:r>
            <a:endParaRPr lang="zh-CN" altLang="en-US" sz="2700" b="1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+mn-ea"/>
              <a:sym typeface="+mn-ea"/>
            </a:endParaRPr>
          </a:p>
        </p:txBody>
      </p:sp>
      <p:cxnSp>
        <p:nvCxnSpPr>
          <p:cNvPr id="6" name="直接连接符 5"/>
          <p:cNvCxnSpPr/>
          <p:nvPr>
            <p:custDataLst>
              <p:tags r:id="rId5"/>
            </p:custDataLst>
          </p:nvPr>
        </p:nvCxnSpPr>
        <p:spPr>
          <a:xfrm>
            <a:off x="246697" y="2571750"/>
            <a:ext cx="86506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300162" y="1718310"/>
            <a:ext cx="6415088" cy="3714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381601" y="3655695"/>
            <a:ext cx="6415088" cy="371475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1" nodeType="after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701040" y="1887962"/>
            <a:ext cx="7886700" cy="1367683"/>
          </a:xfrm>
          <a:solidFill>
            <a:schemeClr val="accent1">
              <a:lumMod val="20000"/>
              <a:lumOff val="80000"/>
            </a:schemeClr>
          </a:solidFill>
          <a:effectLst>
            <a:softEdge rad="317500"/>
          </a:effectLst>
        </p:spPr>
        <p:txBody>
          <a:bodyPr/>
          <a:lstStyle/>
          <a:p>
            <a:r>
              <a:rPr lang="en-US" altLang="zh-CN" sz="8625"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巩固练习</a:t>
            </a:r>
            <a:endParaRPr lang="zh-CN" altLang="en-US" sz="66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582454" y="345757"/>
            <a:ext cx="3909537" cy="40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一、单项选择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2485" y="783431"/>
            <a:ext cx="7625714" cy="4079081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995362" y="718661"/>
            <a:ext cx="32956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D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995362" y="1403033"/>
            <a:ext cx="283845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D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995362" y="2307908"/>
            <a:ext cx="32956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C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991552" y="3285172"/>
            <a:ext cx="315277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B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004411" y="3970496"/>
            <a:ext cx="315277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B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781050"/>
            <a:ext cx="8686324" cy="358140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456248" y="695801"/>
            <a:ext cx="58150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C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456248" y="1435417"/>
            <a:ext cx="390049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C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456247" y="2175034"/>
            <a:ext cx="53959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B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456248" y="2914650"/>
            <a:ext cx="35290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C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456248" y="3654266"/>
            <a:ext cx="637699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A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  <p:bldP spid="6" grpId="3"/>
      <p:bldP spid="7" grpId="4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370522" y="462915"/>
            <a:ext cx="3909537" cy="40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二、单词拼写</a:t>
            </a:r>
          </a:p>
        </p:txBody>
      </p:sp>
      <p:grpSp>
        <p:nvGrpSpPr>
          <p:cNvPr id="5" name="组合 4"/>
          <p:cNvGrpSpPr/>
          <p:nvPr>
            <p:custDataLst>
              <p:tags r:id="rId4"/>
            </p:custDataLst>
          </p:nvPr>
        </p:nvGrpSpPr>
        <p:grpSpPr>
          <a:xfrm>
            <a:off x="321945" y="952499"/>
            <a:ext cx="8456772" cy="3659444"/>
            <a:chOff x="411" y="1656"/>
            <a:chExt cx="15086" cy="6611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1" y="1656"/>
              <a:ext cx="13498" cy="271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7" y="4459"/>
              <a:ext cx="15000" cy="3808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2420779" y="900589"/>
            <a:ext cx="82819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ontrol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3571399" y="1292066"/>
            <a:ext cx="492443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oot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1497806" y="1702594"/>
            <a:ext cx="1159192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oothache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1963103" y="2094071"/>
            <a:ext cx="684848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atter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7111364" y="2376011"/>
            <a:ext cx="872966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rouble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1963103" y="2767489"/>
            <a:ext cx="81867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cough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1389698" y="3166586"/>
            <a:ext cx="56149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rest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4183380" y="3558063"/>
            <a:ext cx="1084898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stomach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1707833" y="3832384"/>
            <a:ext cx="44815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hit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5478304" y="4220528"/>
            <a:ext cx="1056323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decision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8" grpId="2"/>
      <p:bldP spid="9" grpId="3"/>
      <p:bldP spid="10" grpId="4"/>
      <p:bldP spid="11" grpId="5"/>
      <p:bldP spid="12" grpId="6"/>
      <p:bldP spid="13" grpId="7"/>
      <p:bldP spid="14" grpId="8"/>
      <p:bldP spid="15" grpId="9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327660" y="1283494"/>
            <a:ext cx="8288179" cy="1367790"/>
          </a:xfrm>
        </p:spPr>
        <p:txBody>
          <a:bodyPr/>
          <a:lstStyle/>
          <a:p>
            <a:r>
              <a:rPr lang="en-US" altLang="zh-CN" sz="8625">
                <a:latin typeface="方正粗黑宋简体" panose="02000000000000000000" charset="-122"/>
                <a:ea typeface="方正粗黑宋简体" panose="02000000000000000000" charset="-122"/>
              </a:rPr>
              <a:t>Units 2</a:t>
            </a:r>
          </a:p>
        </p:txBody>
      </p:sp>
      <p:sp>
        <p:nvSpPr>
          <p:cNvPr id="3" name="标题 2" descr="7b0a20202020227461726765744d6f64756c65223a202270726f636573734f6e6c696e65466f6e7473220a7d0a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28650" y="2786310"/>
            <a:ext cx="7886700" cy="1043677"/>
          </a:xfrm>
        </p:spPr>
        <p:txBody>
          <a:bodyPr>
            <a:normAutofit/>
          </a:bodyPr>
          <a:lstStyle/>
          <a:p>
            <a:pPr algn="ctr">
              <a:buClrTx/>
              <a:buSzTx/>
              <a:buFontTx/>
            </a:pPr>
            <a:r>
              <a:rPr lang="en-US" altLang="zh-CN" sz="3600" b="1">
                <a:latin typeface="Times New Roman" panose="02020603050405020304" charset="0"/>
                <a:ea typeface="方正全福体" panose="02000500000000000000" charset="-122"/>
                <a:cs typeface="Times New Roman" panose="02020603050405020304" charset="0"/>
                <a:sym typeface="方正全福体" panose="02000500000000000000" charset="-122"/>
              </a:rPr>
              <a:t>I’ll help to clean up the city parks.</a:t>
            </a: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92894" y="1714500"/>
            <a:ext cx="8558212" cy="1385888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51961" y="499110"/>
            <a:ext cx="418338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gradFill>
                  <a:gsLst>
                    <a:gs pos="0">
                      <a:srgbClr val="FF0000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</a:rPr>
              <a:t>重点单词</a:t>
            </a:r>
            <a:endParaRPr lang="zh-CN" altLang="en-US" sz="2100" b="1">
              <a:gradFill>
                <a:gsLst>
                  <a:gs pos="0">
                    <a:srgbClr val="FF0000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14839" y="1481613"/>
            <a:ext cx="3857625" cy="309324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043488" y="1153001"/>
            <a:ext cx="3679031" cy="3421856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1525429" y="1481614"/>
            <a:ext cx="75961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cheer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1396365" y="1931194"/>
            <a:ext cx="121872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volunteer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1525429" y="2380774"/>
            <a:ext cx="59674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sign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1454467" y="2830354"/>
            <a:ext cx="81867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notice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1461135" y="3201828"/>
            <a:ext cx="81915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lonely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1461135" y="3658076"/>
            <a:ext cx="937736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several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1501616" y="4114800"/>
            <a:ext cx="857726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strong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5429250" y="1112044"/>
            <a:ext cx="1425892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satisfaction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5518309" y="1574959"/>
            <a:ext cx="1691164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feeling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6011704" y="1992154"/>
            <a:ext cx="850106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joy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6002179" y="2380774"/>
            <a:ext cx="84820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owner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6011704" y="2830354"/>
            <a:ext cx="68580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raise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6011704" y="3279934"/>
            <a:ext cx="74485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alone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>
            <a:off x="6011704" y="3649504"/>
            <a:ext cx="84343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repair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6156960" y="4179094"/>
            <a:ext cx="433388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sym typeface="+mn-ea"/>
              </a:rPr>
              <a:t>fix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1"/>
      <p:bldP spid="7" grpId="2"/>
      <p:bldP spid="8" grpId="3"/>
      <p:bldP spid="9" grpId="4"/>
      <p:bldP spid="10" grpId="5"/>
      <p:bldP spid="11" grpId="6"/>
      <p:bldP spid="12" grpId="7"/>
      <p:bldP spid="13" grpId="8"/>
      <p:bldP spid="14" grpId="9"/>
      <p:bldP spid="15" grpId="10"/>
      <p:bldP spid="16" grpId="11"/>
      <p:bldP spid="17" grpId="12"/>
      <p:bldP spid="18" grpId="13"/>
      <p:bldP spid="19" grpId="14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43890" y="1259205"/>
            <a:ext cx="3507581" cy="306466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955857" y="892969"/>
            <a:ext cx="3507581" cy="3357562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1589246" y="1259205"/>
            <a:ext cx="94678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broken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1610678" y="1737836"/>
            <a:ext cx="74437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letter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1481138" y="2129314"/>
            <a:ext cx="108585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disabled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1660208" y="2596039"/>
            <a:ext cx="73009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blind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1660207" y="2999422"/>
            <a:ext cx="625792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deaf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1515904" y="3402806"/>
            <a:ext cx="1041083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imagine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1381601" y="3869531"/>
            <a:ext cx="1173956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difficulty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5845969" y="867727"/>
            <a:ext cx="68532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open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5857875" y="1259205"/>
            <a:ext cx="67056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door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5845969" y="1650683"/>
            <a:ext cx="75961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carry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5845969" y="2129314"/>
            <a:ext cx="700088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train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5763577" y="2520791"/>
            <a:ext cx="113014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kindness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5857875" y="2912269"/>
            <a:ext cx="81915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clever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5820251" y="3390900"/>
            <a:ext cx="93726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change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>
            <a:off x="5820251" y="3816668"/>
            <a:ext cx="991076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interest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  <p:bldP spid="9" grpId="5"/>
      <p:bldP spid="10" grpId="6"/>
      <p:bldP spid="11" grpId="7"/>
      <p:bldP spid="12" grpId="8"/>
      <p:bldP spid="13" grpId="9"/>
      <p:bldP spid="14" grpId="10"/>
      <p:bldP spid="15" grpId="11"/>
      <p:bldP spid="16" grpId="12"/>
      <p:bldP spid="17" grpId="13"/>
      <p:bldP spid="18" grpId="14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51961" y="607219"/>
            <a:ext cx="418338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gradFill>
                  <a:gsLst>
                    <a:gs pos="0">
                      <a:srgbClr val="FF000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Times New Roman" panose="02020603050405020304" charset="0"/>
              </a:rPr>
              <a:t>重点短语</a:t>
            </a:r>
            <a:endParaRPr lang="zh-CN" altLang="en-US" sz="2100" b="1">
              <a:gradFill>
                <a:gsLst>
                  <a:gs pos="0">
                    <a:srgbClr val="FF0000"/>
                  </a:gs>
                  <a:gs pos="100000">
                    <a:srgbClr val="846C21"/>
                  </a:gs>
                </a:gsLst>
                <a:lin scaled="0"/>
              </a:gradFill>
              <a:latin typeface="Times New Roman" panose="0202060305040502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60521" y="1657350"/>
            <a:ext cx="8422481" cy="182880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1022509" y="1657350"/>
            <a:ext cx="109299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clean up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1022509" y="2131695"/>
            <a:ext cx="1117283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cheer up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1071086" y="2606040"/>
            <a:ext cx="1033462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give out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538639" y="2997518"/>
            <a:ext cx="247792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put off（doing）sth.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5517356" y="1657350"/>
            <a:ext cx="1151573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hand out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5625942" y="2116931"/>
            <a:ext cx="90058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call up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5450205" y="2525078"/>
            <a:ext cx="1292542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used to do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5600700" y="2972276"/>
            <a:ext cx="102822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care for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6" grpId="2"/>
      <p:bldP spid="7" grpId="3"/>
      <p:bldP spid="8" grpId="4"/>
      <p:bldP spid="9" grpId="5"/>
      <p:bldP spid="10" grpId="6"/>
      <p:bldP spid="11" grpId="7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60509" y="1544479"/>
            <a:ext cx="8616314" cy="1944529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1022985" y="1620202"/>
            <a:ext cx="91440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try out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1119664" y="2011680"/>
            <a:ext cx="79629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fix up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878205" y="2488406"/>
            <a:ext cx="124015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take after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1076325" y="2913697"/>
            <a:ext cx="81105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set up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5161121" y="1544479"/>
            <a:ext cx="2161222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make a difference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5623084" y="2011680"/>
            <a:ext cx="125587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give away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5623084" y="2478881"/>
            <a:ext cx="166258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come up with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5809774" y="2946082"/>
            <a:ext cx="884873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put up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  <p:bldP spid="6" grpId="3"/>
      <p:bldP spid="7" grpId="4"/>
      <p:bldP spid="8" grpId="5"/>
      <p:bldP spid="9" grpId="6"/>
      <p:bldP spid="10" grpId="7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33388" y="506730"/>
            <a:ext cx="418338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gradFill>
                  <a:gsLst>
                    <a:gs pos="0">
                      <a:srgbClr val="FF0000"/>
                    </a:gs>
                    <a:gs pos="100000">
                      <a:srgbClr val="52762D"/>
                    </a:gs>
                  </a:gsLst>
                  <a:lin scaled="0"/>
                </a:gradFill>
                <a:latin typeface="Times New Roman" panose="02020603050405020304" charset="0"/>
              </a:rPr>
              <a:t>重点句型回顾及情景交际</a:t>
            </a:r>
            <a:endParaRPr lang="zh-CN" altLang="en-US" sz="2100" b="1">
              <a:gradFill>
                <a:gsLst>
                  <a:gs pos="0">
                    <a:srgbClr val="FF0000"/>
                  </a:gs>
                  <a:gs pos="100000">
                    <a:srgbClr val="52762D"/>
                  </a:gs>
                </a:gsLst>
                <a:lin scaled="0"/>
              </a:gradFill>
              <a:latin typeface="Times New Roman" panose="0202060305040502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3375" y="1317308"/>
            <a:ext cx="8532971" cy="2956084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1844992" y="1317308"/>
            <a:ext cx="62626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help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2932271" y="1317308"/>
            <a:ext cx="115966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homeless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4223862" y="1317308"/>
            <a:ext cx="87820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people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6558914" y="1708785"/>
            <a:ext cx="75961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cheer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7883367" y="1708785"/>
            <a:ext cx="71437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them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967740" y="2100262"/>
            <a:ext cx="500062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 up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2466499" y="2991326"/>
            <a:ext cx="54435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try 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3743801" y="2991326"/>
            <a:ext cx="507206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out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534477" y="3803809"/>
            <a:ext cx="72961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takes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2739866" y="3803809"/>
            <a:ext cx="684848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after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6" grpId="2"/>
      <p:bldP spid="7" grpId="3"/>
      <p:bldP spid="8" grpId="4"/>
      <p:bldP spid="9" grpId="5"/>
      <p:bldP spid="10" grpId="6"/>
      <p:bldP spid="11" grpId="7"/>
      <p:bldP spid="12" grpId="8"/>
      <p:bldP spid="13" grpId="9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440055" y="562451"/>
            <a:ext cx="178879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 fontAlgn="auto">
              <a:lnSpc>
                <a:spcPct val="150000"/>
              </a:lnSpc>
            </a:pPr>
            <a:r>
              <a:rPr lang="zh-CN" altLang="en-US" sz="27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+mn-ea"/>
                <a:sym typeface="+mn-ea"/>
              </a:rPr>
              <a:t>语法精要</a:t>
            </a:r>
            <a:endParaRPr lang="zh-CN" altLang="en-US" sz="2700" b="1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+mn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385286" y="2685574"/>
            <a:ext cx="99631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7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+mn-ea"/>
                <a:sym typeface="+mn-ea"/>
              </a:rPr>
              <a:t>话题</a:t>
            </a:r>
            <a:endParaRPr lang="zh-CN" altLang="en-US" sz="2700" b="1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+mn-ea"/>
              <a:sym typeface="+mn-ea"/>
            </a:endParaRPr>
          </a:p>
        </p:txBody>
      </p:sp>
      <p:cxnSp>
        <p:nvCxnSpPr>
          <p:cNvPr id="6" name="直接连接符 5"/>
          <p:cNvCxnSpPr/>
          <p:nvPr>
            <p:custDataLst>
              <p:tags r:id="rId5"/>
            </p:custDataLst>
          </p:nvPr>
        </p:nvCxnSpPr>
        <p:spPr>
          <a:xfrm>
            <a:off x="246697" y="2571750"/>
            <a:ext cx="86506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777365" y="1630204"/>
            <a:ext cx="4036219" cy="4214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777365" y="3438525"/>
            <a:ext cx="4636294" cy="421481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1" nodeType="after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701040" y="1887962"/>
            <a:ext cx="7886700" cy="1367683"/>
          </a:xfrm>
          <a:solidFill>
            <a:schemeClr val="accent1">
              <a:lumMod val="20000"/>
              <a:lumOff val="80000"/>
            </a:schemeClr>
          </a:solidFill>
          <a:effectLst>
            <a:softEdge rad="317500"/>
          </a:effectLst>
        </p:spPr>
        <p:txBody>
          <a:bodyPr/>
          <a:lstStyle/>
          <a:p>
            <a:r>
              <a:rPr lang="en-US" altLang="zh-CN" sz="8625"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巩固练习</a:t>
            </a:r>
            <a:endParaRPr lang="zh-CN" altLang="en-US" sz="66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465772" y="503396"/>
            <a:ext cx="3909537" cy="40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一、单项选择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3845" y="1047750"/>
            <a:ext cx="8576311" cy="364236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557212" y="1022985"/>
            <a:ext cx="475298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D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557212" y="1778317"/>
            <a:ext cx="475298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B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549593" y="2856547"/>
            <a:ext cx="482918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A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549592" y="3559493"/>
            <a:ext cx="4076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C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2450" y="340042"/>
            <a:ext cx="8249126" cy="443103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785336" y="340043"/>
            <a:ext cx="356235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B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785336" y="1022985"/>
            <a:ext cx="39100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A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785336" y="1705928"/>
            <a:ext cx="430054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D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785336" y="2388870"/>
            <a:ext cx="374809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B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737235" y="3450431"/>
            <a:ext cx="471488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C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737235" y="4153853"/>
            <a:ext cx="39100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A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1"/>
      <p:bldP spid="5" grpId="2"/>
      <p:bldP spid="6" grpId="3"/>
      <p:bldP spid="7" grpId="4"/>
      <p:bldP spid="8" grpId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498157" y="390525"/>
            <a:ext cx="3909537" cy="40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二、单词拼写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5290" y="965359"/>
            <a:ext cx="8569643" cy="3647122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2786539" y="888206"/>
            <a:ext cx="70056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lever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2786539" y="1279684"/>
            <a:ext cx="1025842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ifficulty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2939415" y="1671161"/>
            <a:ext cx="83391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everal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2274093" y="1994535"/>
            <a:ext cx="581977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lind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799272" y="2376011"/>
            <a:ext cx="75390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trong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2667000" y="2760821"/>
            <a:ext cx="59674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sign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3562350" y="3152299"/>
            <a:ext cx="433388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fix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1887379" y="3527107"/>
            <a:ext cx="1025842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journey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694974" y="3850481"/>
            <a:ext cx="1041083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imagine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2476976" y="4204335"/>
            <a:ext cx="84820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00703000000000000" charset="-122"/>
                <a:cs typeface="爱是救赎你是解药" panose="02000703000000000000" charset="-122"/>
                <a:sym typeface="+mn-ea"/>
              </a:rPr>
              <a:t>owner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00703000000000000" charset="-122"/>
              <a:cs typeface="爱是救赎你是解药" panose="02000703000000000000" charset="-122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  <p:bldP spid="9" grpId="5"/>
      <p:bldP spid="10" grpId="6"/>
      <p:bldP spid="11" grpId="7"/>
      <p:bldP spid="12" grpId="8"/>
      <p:bldP spid="13" grpId="9"/>
    </p:bldLst>
  </p:timing>
</p:sld>
</file>

<file path=ppt/tags/tag1.xml><?xml version="1.0" encoding="utf-8"?>
<p:tagLst xmlns:p="http://schemas.openxmlformats.org/presentationml/2006/main">
  <p:tag name="AS_UNIQUEID" val="631"/>
</p:tagLst>
</file>

<file path=ppt/tags/tag2.xml><?xml version="1.0" encoding="utf-8"?>
<p:tagLst xmlns:p="http://schemas.openxmlformats.org/presentationml/2006/main">
  <p:tag name="AS_UNIQUEID" val="632"/>
</p:tagLst>
</file>

<file path=ppt/tags/tag3.xml><?xml version="1.0" encoding="utf-8"?>
<p:tagLst xmlns:p="http://schemas.openxmlformats.org/presentationml/2006/main">
  <p:tag name="AS_UNIQUEID" val="585"/>
</p:tagLst>
</file>

<file path=ppt/tags/tag4.xml><?xml version="1.0" encoding="utf-8"?>
<p:tagLst xmlns:p="http://schemas.openxmlformats.org/presentationml/2006/main">
  <p:tag name="AS_UNIQUEID" val="633"/>
</p:tagLst>
</file>

<file path=ppt/tags/tag5.xml><?xml version="1.0" encoding="utf-8"?>
<p:tagLst xmlns:p="http://schemas.openxmlformats.org/presentationml/2006/main">
  <p:tag name="AS_UNIQUEID" val="634"/>
</p:tagLst>
</file>

<file path=ppt/tags/tag6.xml><?xml version="1.0" encoding="utf-8"?>
<p:tagLst xmlns:p="http://schemas.openxmlformats.org/presentationml/2006/main">
  <p:tag name="AS_UNIQUEID" val="635"/>
</p:tagLst>
</file>

<file path=ppt/tags/tag7.xml><?xml version="1.0" encoding="utf-8"?>
<p:tagLst xmlns:p="http://schemas.openxmlformats.org/presentationml/2006/main">
  <p:tag name="AS_UNIQUEID" val="608"/>
</p:tagLst>
</file>

<file path=ppt/tags/tag8.xml><?xml version="1.0" encoding="utf-8"?>
<p:tagLst xmlns:p="http://schemas.openxmlformats.org/presentationml/2006/main">
  <p:tag name="AS_UNIQUEID" val="609"/>
</p:tagLst>
</file>

<file path=ppt/tags/tag9.xml><?xml version="1.0" encoding="utf-8"?>
<p:tagLst xmlns:p="http://schemas.openxmlformats.org/presentationml/2006/main">
  <p:tag name="AS_UNIQUEID" val="610"/>
</p:tagLst>
</file>

<file path=ppt/tags/tag10.xml><?xml version="1.0" encoding="utf-8"?>
<p:tagLst xmlns:p="http://schemas.openxmlformats.org/presentationml/2006/main">
  <p:tag name="AS_UNIQUEID" val="611"/>
</p:tagLst>
</file>

<file path=ppt/tags/tag11.xml><?xml version="1.0" encoding="utf-8"?>
<p:tagLst xmlns:p="http://schemas.openxmlformats.org/presentationml/2006/main">
  <p:tag name="AS_UNIQUEID" val="612"/>
</p:tagLst>
</file>

<file path=ppt/tags/tag12.xml><?xml version="1.0" encoding="utf-8"?>
<p:tagLst xmlns:p="http://schemas.openxmlformats.org/presentationml/2006/main">
  <p:tag name="AS_UNIQUEID" val="613"/>
</p:tagLst>
</file>

<file path=ppt/tags/tag13.xml><?xml version="1.0" encoding="utf-8"?>
<p:tagLst xmlns:p="http://schemas.openxmlformats.org/presentationml/2006/main">
  <p:tag name="AS_UNIQUEID" val="636"/>
</p:tagLst>
</file>

<file path=ppt/tags/tag14.xml><?xml version="1.0" encoding="utf-8"?>
<p:tagLst xmlns:p="http://schemas.openxmlformats.org/presentationml/2006/main">
  <p:tag name="AS_UNIQUEID" val="615"/>
</p:tagLst>
</file>

<file path=ppt/tags/tag15.xml><?xml version="1.0" encoding="utf-8"?>
<p:tagLst xmlns:p="http://schemas.openxmlformats.org/presentationml/2006/main">
  <p:tag name="AS_UNIQUEID" val="616"/>
</p:tagLst>
</file>

<file path=ppt/tags/tag16.xml><?xml version="1.0" encoding="utf-8"?>
<p:tagLst xmlns:p="http://schemas.openxmlformats.org/presentationml/2006/main">
  <p:tag name="AS_UNIQUEID" val="617"/>
</p:tagLst>
</file>

<file path=ppt/tags/tag17.xml><?xml version="1.0" encoding="utf-8"?>
<p:tagLst xmlns:p="http://schemas.openxmlformats.org/presentationml/2006/main">
  <p:tag name="AS_UNIQUEID" val="618"/>
</p:tagLst>
</file>

<file path=ppt/tags/tag18.xml><?xml version="1.0" encoding="utf-8"?>
<p:tagLst xmlns:p="http://schemas.openxmlformats.org/presentationml/2006/main">
  <p:tag name="AS_UNIQUEID" val="637"/>
</p:tagLst>
</file>

<file path=ppt/tags/tag19.xml><?xml version="1.0" encoding="utf-8"?>
<p:tagLst xmlns:p="http://schemas.openxmlformats.org/presentationml/2006/main">
  <p:tag name="AS_UNIQUEID" val="638"/>
</p:tagLst>
</file>

<file path=ppt/tags/tag20.xml><?xml version="1.0" encoding="utf-8"?>
<p:tagLst xmlns:p="http://schemas.openxmlformats.org/presentationml/2006/main">
  <p:tag name="AS_UNIQUEID" val="639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AS_UNIQUEID" val="640"/>
</p:tagLst>
</file>

<file path=ppt/tags/tag23.xml><?xml version="1.0" encoding="utf-8"?>
<p:tagLst xmlns:p="http://schemas.openxmlformats.org/presentationml/2006/main">
  <p:tag name="AS_UNIQUEID" val="641"/>
</p:tagLst>
</file>

<file path=ppt/tags/tag24.xml><?xml version="1.0" encoding="utf-8"?>
<p:tagLst xmlns:p="http://schemas.openxmlformats.org/presentationml/2006/main">
  <p:tag name="AS_UNIQUEID" val="642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AS_UNIQUEID" val="643"/>
</p:tagLst>
</file>

<file path=ppt/tags/tag27.xml><?xml version="1.0" encoding="utf-8"?>
<p:tagLst xmlns:p="http://schemas.openxmlformats.org/presentationml/2006/main">
  <p:tag name="AS_UNIQUEID" val="644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AS_UNIQUEID" val="645"/>
</p:tagLst>
</file>

<file path=ppt/tags/tag30.xml><?xml version="1.0" encoding="utf-8"?>
<p:tagLst xmlns:p="http://schemas.openxmlformats.org/presentationml/2006/main">
  <p:tag name="AS_UNIQUEID" val="646"/>
</p:tagLst>
</file>

<file path=ppt/tags/tag31.xml><?xml version="1.0" encoding="utf-8"?>
<p:tagLst xmlns:p="http://schemas.openxmlformats.org/presentationml/2006/main">
  <p:tag name="AS_UNIQUEID" val="647"/>
</p:tagLst>
</file>

<file path=ppt/tags/tag32.xml><?xml version="1.0" encoding="utf-8"?>
<p:tagLst xmlns:p="http://schemas.openxmlformats.org/presentationml/2006/main">
  <p:tag name="AS_UNIQUEID" val="648"/>
</p:tagLst>
</file>

<file path=ppt/tags/tag33.xml><?xml version="1.0" encoding="utf-8"?>
<p:tagLst xmlns:p="http://schemas.openxmlformats.org/presentationml/2006/main">
  <p:tag name="AS_UNIQUEID" val="649"/>
</p:tagLst>
</file>

<file path=ppt/tags/tag34.xml><?xml version="1.0" encoding="utf-8"?>
<p:tagLst xmlns:p="http://schemas.openxmlformats.org/presentationml/2006/main">
  <p:tag name="AS_UNIQUEID" val="650"/>
</p:tagLst>
</file>

<file path=ppt/tags/tag35.xml><?xml version="1.0" encoding="utf-8"?>
<p:tagLst xmlns:p="http://schemas.openxmlformats.org/presentationml/2006/main">
  <p:tag name="AS_UNIQUEID" val="651"/>
</p:tagLst>
</file>

<file path=ppt/tags/tag36.xml><?xml version="1.0" encoding="utf-8"?>
<p:tagLst xmlns:p="http://schemas.openxmlformats.org/presentationml/2006/main">
  <p:tag name="AS_UNIQUEID" val="652"/>
</p:tagLst>
</file>

<file path=ppt/tags/tag37.xml><?xml version="1.0" encoding="utf-8"?>
<p:tagLst xmlns:p="http://schemas.openxmlformats.org/presentationml/2006/main">
  <p:tag name="AS_UNIQUEID" val="653"/>
</p:tagLst>
</file>

<file path=ppt/tags/tag38.xml><?xml version="1.0" encoding="utf-8"?>
<p:tagLst xmlns:p="http://schemas.openxmlformats.org/presentationml/2006/main">
  <p:tag name="AS_UNIQUEID" val="654"/>
</p:tagLst>
</file>

<file path=ppt/tags/tag39.xml><?xml version="1.0" encoding="utf-8"?>
<p:tagLst xmlns:p="http://schemas.openxmlformats.org/presentationml/2006/main">
  <p:tag name="AS_UNIQUEID" val="655"/>
</p:tagLst>
</file>

<file path=ppt/tags/tag40.xml><?xml version="1.0" encoding="utf-8"?>
<p:tagLst xmlns:p="http://schemas.openxmlformats.org/presentationml/2006/main">
  <p:tag name="AS_UNIQUEID" val="656"/>
</p:tagLst>
</file>

<file path=ppt/tags/tag41.xml><?xml version="1.0" encoding="utf-8"?>
<p:tagLst xmlns:p="http://schemas.openxmlformats.org/presentationml/2006/main">
  <p:tag name="AS_UNIQUEID" val="657"/>
</p:tagLst>
</file>

<file path=ppt/tags/tag42.xml><?xml version="1.0" encoding="utf-8"?>
<p:tagLst xmlns:p="http://schemas.openxmlformats.org/presentationml/2006/main">
  <p:tag name="AS_UNIQUEID" val="658"/>
</p:tagLst>
</file>

<file path=ppt/tags/tag43.xml><?xml version="1.0" encoding="utf-8"?>
<p:tagLst xmlns:p="http://schemas.openxmlformats.org/presentationml/2006/main">
  <p:tag name="AS_UNIQUEID" val="659"/>
</p:tagLst>
</file>

<file path=ppt/tags/tag44.xml><?xml version="1.0" encoding="utf-8"?>
<p:tagLst xmlns:p="http://schemas.openxmlformats.org/presentationml/2006/main">
  <p:tag name="AS_UNIQUEID" val="660"/>
</p:tagLst>
</file>

<file path=ppt/tags/tag45.xml><?xml version="1.0" encoding="utf-8"?>
<p:tagLst xmlns:p="http://schemas.openxmlformats.org/presentationml/2006/main">
  <p:tag name="AS_UNIQUEID" val="661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7.xml><?xml version="1.0" encoding="utf-8"?>
<p:tagLst xmlns:p="http://schemas.openxmlformats.org/presentationml/2006/main">
  <p:tag name="AS_UNIQUEID" val="662"/>
</p:tagLst>
</file>

<file path=ppt/tags/tag48.xml><?xml version="1.0" encoding="utf-8"?>
<p:tagLst xmlns:p="http://schemas.openxmlformats.org/presentationml/2006/main">
  <p:tag name="AS_UNIQUEID" val="663"/>
</p:tagLst>
</file>

<file path=ppt/tags/tag49.xml><?xml version="1.0" encoding="utf-8"?>
<p:tagLst xmlns:p="http://schemas.openxmlformats.org/presentationml/2006/main">
  <p:tag name="AS_UNIQUEID" val="664"/>
</p:tagLst>
</file>

<file path=ppt/tags/tag50.xml><?xml version="1.0" encoding="utf-8"?>
<p:tagLst xmlns:p="http://schemas.openxmlformats.org/presentationml/2006/main">
  <p:tag name="AS_UNIQUEID" val="665"/>
</p:tagLst>
</file>

<file path=ppt/tags/tag51.xml><?xml version="1.0" encoding="utf-8"?>
<p:tagLst xmlns:p="http://schemas.openxmlformats.org/presentationml/2006/main">
  <p:tag name="AS_UNIQUEID" val="666"/>
</p:tagLst>
</file>

<file path=ppt/tags/tag52.xml><?xml version="1.0" encoding="utf-8"?>
<p:tagLst xmlns:p="http://schemas.openxmlformats.org/presentationml/2006/main">
  <p:tag name="AS_UNIQUEID" val="667"/>
</p:tagLst>
</file>

<file path=ppt/tags/tag53.xml><?xml version="1.0" encoding="utf-8"?>
<p:tagLst xmlns:p="http://schemas.openxmlformats.org/presentationml/2006/main">
  <p:tag name="AS_UNIQUEID" val="668"/>
</p:tagLst>
</file>

<file path=ppt/tags/tag54.xml><?xml version="1.0" encoding="utf-8"?>
<p:tagLst xmlns:p="http://schemas.openxmlformats.org/presentationml/2006/main">
  <p:tag name="AS_UNIQUEID" val="669"/>
</p:tagLst>
</file>

<file path=ppt/tags/tag55.xml><?xml version="1.0" encoding="utf-8"?>
<p:tagLst xmlns:p="http://schemas.openxmlformats.org/presentationml/2006/main">
  <p:tag name="AS_UNIQUEID" val="670"/>
</p:tagLst>
</file>

<file path=ppt/tags/tag56.xml><?xml version="1.0" encoding="utf-8"?>
<p:tagLst xmlns:p="http://schemas.openxmlformats.org/presentationml/2006/main">
  <p:tag name="AS_UNIQUEID" val="671"/>
</p:tagLst>
</file>

<file path=ppt/tags/tag57.xml><?xml version="1.0" encoding="utf-8"?>
<p:tagLst xmlns:p="http://schemas.openxmlformats.org/presentationml/2006/main">
  <p:tag name="AS_UNIQUEID" val="672"/>
</p:tagLst>
</file>

<file path=ppt/tags/tag58.xml><?xml version="1.0" encoding="utf-8"?>
<p:tagLst xmlns:p="http://schemas.openxmlformats.org/presentationml/2006/main">
  <p:tag name="AS_UNIQUEID" val="673"/>
</p:tagLst>
</file>

<file path=ppt/tags/tag59.xml><?xml version="1.0" encoding="utf-8"?>
<p:tagLst xmlns:p="http://schemas.openxmlformats.org/presentationml/2006/main">
  <p:tag name="AS_UNIQUEID" val="674"/>
</p:tagLst>
</file>

<file path=ppt/tags/tag60.xml><?xml version="1.0" encoding="utf-8"?>
<p:tagLst xmlns:p="http://schemas.openxmlformats.org/presentationml/2006/main">
  <p:tag name="AS_UNIQUEID" val="675"/>
</p:tagLst>
</file>

<file path=ppt/tags/tag61.xml><?xml version="1.0" encoding="utf-8"?>
<p:tagLst xmlns:p="http://schemas.openxmlformats.org/presentationml/2006/main">
  <p:tag name="AS_UNIQUEID" val="676"/>
</p:tagLst>
</file>

<file path=ppt/tags/tag62.xml><?xml version="1.0" encoding="utf-8"?>
<p:tagLst xmlns:p="http://schemas.openxmlformats.org/presentationml/2006/main">
  <p:tag name="AS_UNIQUEID" val="677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4.xml><?xml version="1.0" encoding="utf-8"?>
<p:tagLst xmlns:p="http://schemas.openxmlformats.org/presentationml/2006/main">
  <p:tag name="AS_UNIQUEID" val="678"/>
</p:tagLst>
</file>

<file path=ppt/tags/tag65.xml><?xml version="1.0" encoding="utf-8"?>
<p:tagLst xmlns:p="http://schemas.openxmlformats.org/presentationml/2006/main">
  <p:tag name="AS_UNIQUEID" val="679"/>
</p:tagLst>
</file>

<file path=ppt/tags/tag66.xml><?xml version="1.0" encoding="utf-8"?>
<p:tagLst xmlns:p="http://schemas.openxmlformats.org/presentationml/2006/main">
  <p:tag name="AS_UNIQUEID" val="680"/>
</p:tagLst>
</file>

<file path=ppt/tags/tag67.xml><?xml version="1.0" encoding="utf-8"?>
<p:tagLst xmlns:p="http://schemas.openxmlformats.org/presentationml/2006/main">
  <p:tag name="AS_UNIQUEID" val="681"/>
</p:tagLst>
</file>

<file path=ppt/tags/tag68.xml><?xml version="1.0" encoding="utf-8"?>
<p:tagLst xmlns:p="http://schemas.openxmlformats.org/presentationml/2006/main">
  <p:tag name="AS_UNIQUEID" val="682"/>
</p:tagLst>
</file>

<file path=ppt/tags/tag69.xml><?xml version="1.0" encoding="utf-8"?>
<p:tagLst xmlns:p="http://schemas.openxmlformats.org/presentationml/2006/main">
  <p:tag name="AS_UNIQUEID" val="683"/>
</p:tagLst>
</file>

<file path=ppt/tags/tag70.xml><?xml version="1.0" encoding="utf-8"?>
<p:tagLst xmlns:p="http://schemas.openxmlformats.org/presentationml/2006/main">
  <p:tag name="AS_UNIQUEID" val="684"/>
</p:tagLst>
</file>

<file path=ppt/tags/tag71.xml><?xml version="1.0" encoding="utf-8"?>
<p:tagLst xmlns:p="http://schemas.openxmlformats.org/presentationml/2006/main">
  <p:tag name="AS_UNIQUEID" val="685"/>
</p:tagLst>
</file>

<file path=ppt/tags/tag72.xml><?xml version="1.0" encoding="utf-8"?>
<p:tagLst xmlns:p="http://schemas.openxmlformats.org/presentationml/2006/main">
  <p:tag name="AS_UNIQUEID" val="686"/>
</p:tagLst>
</file>

<file path=ppt/tags/tag73.xml><?xml version="1.0" encoding="utf-8"?>
<p:tagLst xmlns:p="http://schemas.openxmlformats.org/presentationml/2006/main">
  <p:tag name="AS_UNIQUEID" val="687"/>
</p:tagLst>
</file>

<file path=ppt/tags/tag74.xml><?xml version="1.0" encoding="utf-8"?>
<p:tagLst xmlns:p="http://schemas.openxmlformats.org/presentationml/2006/main">
  <p:tag name="AS_UNIQUEID" val="688"/>
</p:tagLst>
</file>

<file path=ppt/tags/tag75.xml><?xml version="1.0" encoding="utf-8"?>
<p:tagLst xmlns:p="http://schemas.openxmlformats.org/presentationml/2006/main">
  <p:tag name="AS_UNIQUEID" val="689"/>
</p:tagLst>
</file>

<file path=ppt/tags/tag76.xml><?xml version="1.0" encoding="utf-8"?>
<p:tagLst xmlns:p="http://schemas.openxmlformats.org/presentationml/2006/main">
  <p:tag name="AS_UNIQUEID" val="690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8.xml><?xml version="1.0" encoding="utf-8"?>
<p:tagLst xmlns:p="http://schemas.openxmlformats.org/presentationml/2006/main">
  <p:tag name="AS_UNIQUEID" val="691"/>
</p:tagLst>
</file>

<file path=ppt/tags/tag79.xml><?xml version="1.0" encoding="utf-8"?>
<p:tagLst xmlns:p="http://schemas.openxmlformats.org/presentationml/2006/main">
  <p:tag name="AS_UNIQUEID" val="692"/>
</p:tagLst>
</file>

<file path=ppt/tags/tag80.xml><?xml version="1.0" encoding="utf-8"?>
<p:tagLst xmlns:p="http://schemas.openxmlformats.org/presentationml/2006/main">
  <p:tag name="AS_UNIQUEID" val="693"/>
</p:tagLst>
</file>

<file path=ppt/tags/tag81.xml><?xml version="1.0" encoding="utf-8"?>
<p:tagLst xmlns:p="http://schemas.openxmlformats.org/presentationml/2006/main">
  <p:tag name="AS_UNIQUEID" val="694"/>
</p:tagLst>
</file>

<file path=ppt/tags/tag82.xml><?xml version="1.0" encoding="utf-8"?>
<p:tagLst xmlns:p="http://schemas.openxmlformats.org/presentationml/2006/main">
  <p:tag name="AS_UNIQUEID" val="695"/>
</p:tagLst>
</file>

<file path=ppt/tags/tag83.xml><?xml version="1.0" encoding="utf-8"?>
<p:tagLst xmlns:p="http://schemas.openxmlformats.org/presentationml/2006/main">
  <p:tag name="AS_UNIQUEID" val="696"/>
</p:tagLst>
</file>

<file path=ppt/tags/tag84.xml><?xml version="1.0" encoding="utf-8"?>
<p:tagLst xmlns:p="http://schemas.openxmlformats.org/presentationml/2006/main">
  <p:tag name="AS_UNIQUEID" val="697"/>
</p:tagLst>
</file>

<file path=ppt/tags/tag85.xml><?xml version="1.0" encoding="utf-8"?>
<p:tagLst xmlns:p="http://schemas.openxmlformats.org/presentationml/2006/main">
  <p:tag name="AS_UNIQUEID" val="698"/>
</p:tagLst>
</file>

<file path=ppt/tags/tag86.xml><?xml version="1.0" encoding="utf-8"?>
<p:tagLst xmlns:p="http://schemas.openxmlformats.org/presentationml/2006/main">
  <p:tag name="AS_UNIQUEID" val="699"/>
</p:tagLst>
</file>

<file path=ppt/tags/tag87.xml><?xml version="1.0" encoding="utf-8"?>
<p:tagLst xmlns:p="http://schemas.openxmlformats.org/presentationml/2006/main">
  <p:tag name="AS_UNIQUEID" val="700"/>
</p:tagLst>
</file>

<file path=ppt/tags/tag88.xml><?xml version="1.0" encoding="utf-8"?>
<p:tagLst xmlns:p="http://schemas.openxmlformats.org/presentationml/2006/main">
  <p:tag name="AS_UNIQUEID" val="701"/>
</p:tagLst>
</file>

<file path=ppt/tags/tag89.xml><?xml version="1.0" encoding="utf-8"?>
<p:tagLst xmlns:p="http://schemas.openxmlformats.org/presentationml/2006/main">
  <p:tag name="AS_UNIQUEID" val="702"/>
</p:tagLst>
</file>

<file path=ppt/tags/tag9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1.xml><?xml version="1.0" encoding="utf-8"?>
<p:tagLst xmlns:p="http://schemas.openxmlformats.org/presentationml/2006/main">
  <p:tag name="AS_UNIQUEID" val="703"/>
</p:tagLst>
</file>

<file path=ppt/tags/tag92.xml><?xml version="1.0" encoding="utf-8"?>
<p:tagLst xmlns:p="http://schemas.openxmlformats.org/presentationml/2006/main">
  <p:tag name="AS_UNIQUEID" val="704"/>
</p:tagLst>
</file>

<file path=ppt/tags/tag93.xml><?xml version="1.0" encoding="utf-8"?>
<p:tagLst xmlns:p="http://schemas.openxmlformats.org/presentationml/2006/main">
  <p:tag name="AS_UNIQUEID" val="705"/>
</p:tagLst>
</file>

<file path=ppt/tags/tag94.xml><?xml version="1.0" encoding="utf-8"?>
<p:tagLst xmlns:p="http://schemas.openxmlformats.org/presentationml/2006/main">
  <p:tag name="AS_UNIQUEID" val="706"/>
</p:tagLst>
</file>

<file path=ppt/tags/tag95.xml><?xml version="1.0" encoding="utf-8"?>
<p:tagLst xmlns:p="http://schemas.openxmlformats.org/presentationml/2006/main">
  <p:tag name="AS_UNIQUEID" val="707"/>
</p:tagLst>
</file>

<file path=ppt/tags/tag96.xml><?xml version="1.0" encoding="utf-8"?>
<p:tagLst xmlns:p="http://schemas.openxmlformats.org/presentationml/2006/main">
  <p:tag name="AS_UNIQUEID" val="708"/>
</p:tagLst>
</file>

<file path=ppt/tags/tag97.xml><?xml version="1.0" encoding="utf-8"?>
<p:tagLst xmlns:p="http://schemas.openxmlformats.org/presentationml/2006/main">
  <p:tag name="AS_UNIQUEID" val="709"/>
</p:tagLst>
</file>

<file path=ppt/tags/tag98.xml><?xml version="1.0" encoding="utf-8"?>
<p:tagLst xmlns:p="http://schemas.openxmlformats.org/presentationml/2006/main">
  <p:tag name="AS_UNIQUEID" val="710"/>
</p:tagLst>
</file>

<file path=ppt/tags/tag99.xml><?xml version="1.0" encoding="utf-8"?>
<p:tagLst xmlns:p="http://schemas.openxmlformats.org/presentationml/2006/main">
  <p:tag name="AS_UNIQUEID" val="711"/>
</p:tagLst>
</file>

<file path=ppt/tags/tag100.xml><?xml version="1.0" encoding="utf-8"?>
<p:tagLst xmlns:p="http://schemas.openxmlformats.org/presentationml/2006/main">
  <p:tag name="AS_UNIQUEID" val="712"/>
</p:tagLst>
</file>

<file path=ppt/tags/tag101.xml><?xml version="1.0" encoding="utf-8"?>
<p:tagLst xmlns:p="http://schemas.openxmlformats.org/presentationml/2006/main">
  <p:tag name="AS_UNIQUEID" val="713"/>
</p:tagLst>
</file>

<file path=ppt/tags/tag102.xml><?xml version="1.0" encoding="utf-8"?>
<p:tagLst xmlns:p="http://schemas.openxmlformats.org/presentationml/2006/main">
  <p:tag name="AS_UNIQUEID" val="714"/>
</p:tagLst>
</file>

<file path=ppt/tags/tag103.xml><?xml version="1.0" encoding="utf-8"?>
<p:tagLst xmlns:p="http://schemas.openxmlformats.org/presentationml/2006/main">
  <p:tag name="AS_UNIQUEID" val="715"/>
</p:tagLst>
</file>

<file path=ppt/tags/tag104.xml><?xml version="1.0" encoding="utf-8"?>
<p:tagLst xmlns:p="http://schemas.openxmlformats.org/presentationml/2006/main">
  <p:tag name="AS_UNIQUEID" val="716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6.xml><?xml version="1.0" encoding="utf-8"?>
<p:tagLst xmlns:p="http://schemas.openxmlformats.org/presentationml/2006/main">
  <p:tag name="AS_UNIQUEID" val="717"/>
</p:tagLst>
</file>

<file path=ppt/tags/tag107.xml><?xml version="1.0" encoding="utf-8"?>
<p:tagLst xmlns:p="http://schemas.openxmlformats.org/presentationml/2006/main">
  <p:tag name="AS_UNIQUEID" val="718"/>
</p:tagLst>
</file>

<file path=ppt/tags/tag108.xml><?xml version="1.0" encoding="utf-8"?>
<p:tagLst xmlns:p="http://schemas.openxmlformats.org/presentationml/2006/main">
  <p:tag name="AS_UNIQUEID" val="719"/>
</p:tagLst>
</file>

<file path=ppt/tags/tag109.xml><?xml version="1.0" encoding="utf-8"?>
<p:tagLst xmlns:p="http://schemas.openxmlformats.org/presentationml/2006/main">
  <p:tag name="AS_UNIQUEID" val="720"/>
</p:tagLst>
</file>

<file path=ppt/tags/tag110.xml><?xml version="1.0" encoding="utf-8"?>
<p:tagLst xmlns:p="http://schemas.openxmlformats.org/presentationml/2006/main">
  <p:tag name="AS_UNIQUEID" val="721"/>
</p:tagLst>
</file>

<file path=ppt/tags/tag111.xml><?xml version="1.0" encoding="utf-8"?>
<p:tagLst xmlns:p="http://schemas.openxmlformats.org/presentationml/2006/main">
  <p:tag name="AS_UNIQUEID" val="722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3.xml><?xml version="1.0" encoding="utf-8"?>
<p:tagLst xmlns:p="http://schemas.openxmlformats.org/presentationml/2006/main">
  <p:tag name="AS_UNIQUEID" val="723"/>
</p:tagLst>
</file>

<file path=ppt/tags/tag114.xml><?xml version="1.0" encoding="utf-8"?>
<p:tagLst xmlns:p="http://schemas.openxmlformats.org/presentationml/2006/main">
  <p:tag name="AS_UNIQUEID" val="724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6.xml><?xml version="1.0" encoding="utf-8"?>
<p:tagLst xmlns:p="http://schemas.openxmlformats.org/presentationml/2006/main">
  <p:tag name="AS_UNIQUEID" val="725"/>
</p:tagLst>
</file>

<file path=ppt/tags/tag117.xml><?xml version="1.0" encoding="utf-8"?>
<p:tagLst xmlns:p="http://schemas.openxmlformats.org/presentationml/2006/main">
  <p:tag name="AS_UNIQUEID" val="726"/>
</p:tagLst>
</file>

<file path=ppt/tags/tag118.xml><?xml version="1.0" encoding="utf-8"?>
<p:tagLst xmlns:p="http://schemas.openxmlformats.org/presentationml/2006/main">
  <p:tag name="AS_UNIQUEID" val="727"/>
</p:tagLst>
</file>

<file path=ppt/tags/tag119.xml><?xml version="1.0" encoding="utf-8"?>
<p:tagLst xmlns:p="http://schemas.openxmlformats.org/presentationml/2006/main">
  <p:tag name="AS_UNIQUEID" val="728"/>
</p:tagLst>
</file>

<file path=ppt/tags/tag120.xml><?xml version="1.0" encoding="utf-8"?>
<p:tagLst xmlns:p="http://schemas.openxmlformats.org/presentationml/2006/main">
  <p:tag name="AS_UNIQUEID" val="729"/>
</p:tagLst>
</file>

<file path=ppt/tags/tag121.xml><?xml version="1.0" encoding="utf-8"?>
<p:tagLst xmlns:p="http://schemas.openxmlformats.org/presentationml/2006/main">
  <p:tag name="AS_UNIQUEID" val="730"/>
</p:tagLst>
</file>

<file path=ppt/tags/tag122.xml><?xml version="1.0" encoding="utf-8"?>
<p:tagLst xmlns:p="http://schemas.openxmlformats.org/presentationml/2006/main">
  <p:tag name="AS_UNIQUEID" val="731"/>
</p:tagLst>
</file>

<file path=ppt/tags/tag123.xml><?xml version="1.0" encoding="utf-8"?>
<p:tagLst xmlns:p="http://schemas.openxmlformats.org/presentationml/2006/main">
  <p:tag name="AS_UNIQUEID" val="732"/>
</p:tagLst>
</file>

<file path=ppt/tags/tag1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5.xml><?xml version="1.0" encoding="utf-8"?>
<p:tagLst xmlns:p="http://schemas.openxmlformats.org/presentationml/2006/main">
  <p:tag name="AS_UNIQUEID" val="733"/>
</p:tagLst>
</file>

<file path=ppt/tags/tag126.xml><?xml version="1.0" encoding="utf-8"?>
<p:tagLst xmlns:p="http://schemas.openxmlformats.org/presentationml/2006/main">
  <p:tag name="AS_UNIQUEID" val="734"/>
</p:tagLst>
</file>

<file path=ppt/tags/tag127.xml><?xml version="1.0" encoding="utf-8"?>
<p:tagLst xmlns:p="http://schemas.openxmlformats.org/presentationml/2006/main">
  <p:tag name="AS_UNIQUEID" val="735"/>
</p:tagLst>
</file>

<file path=ppt/tags/tag128.xml><?xml version="1.0" encoding="utf-8"?>
<p:tagLst xmlns:p="http://schemas.openxmlformats.org/presentationml/2006/main">
  <p:tag name="AS_UNIQUEID" val="736"/>
</p:tagLst>
</file>

<file path=ppt/tags/tag129.xml><?xml version="1.0" encoding="utf-8"?>
<p:tagLst xmlns:p="http://schemas.openxmlformats.org/presentationml/2006/main">
  <p:tag name="AS_UNIQUEID" val="737"/>
</p:tagLst>
</file>

<file path=ppt/tags/tag130.xml><?xml version="1.0" encoding="utf-8"?>
<p:tagLst xmlns:p="http://schemas.openxmlformats.org/presentationml/2006/main">
  <p:tag name="AS_UNIQUEID" val="738"/>
</p:tagLst>
</file>

<file path=ppt/tags/tag131.xml><?xml version="1.0" encoding="utf-8"?>
<p:tagLst xmlns:p="http://schemas.openxmlformats.org/presentationml/2006/main">
  <p:tag name="AS_UNIQUEID" val="739"/>
</p:tagLst>
</file>

<file path=ppt/tags/tag1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3.xml><?xml version="1.0" encoding="utf-8"?>
<p:tagLst xmlns:p="http://schemas.openxmlformats.org/presentationml/2006/main">
  <p:tag name="AS_UNIQUEID" val="740"/>
</p:tagLst>
</file>

<file path=ppt/tags/tag134.xml><?xml version="1.0" encoding="utf-8"?>
<p:tagLst xmlns:p="http://schemas.openxmlformats.org/presentationml/2006/main">
  <p:tag name="AS_UNIQUEID" val="741"/>
</p:tagLst>
</file>

<file path=ppt/tags/tag135.xml><?xml version="1.0" encoding="utf-8"?>
<p:tagLst xmlns:p="http://schemas.openxmlformats.org/presentationml/2006/main">
  <p:tag name="AS_UNIQUEID" val="742"/>
</p:tagLst>
</file>

<file path=ppt/tags/tag136.xml><?xml version="1.0" encoding="utf-8"?>
<p:tagLst xmlns:p="http://schemas.openxmlformats.org/presentationml/2006/main">
  <p:tag name="AS_UNIQUEID" val="743"/>
</p:tagLst>
</file>

<file path=ppt/tags/tag137.xml><?xml version="1.0" encoding="utf-8"?>
<p:tagLst xmlns:p="http://schemas.openxmlformats.org/presentationml/2006/main">
  <p:tag name="AS_UNIQUEID" val="744"/>
</p:tagLst>
</file>

<file path=ppt/tags/tag138.xml><?xml version="1.0" encoding="utf-8"?>
<p:tagLst xmlns:p="http://schemas.openxmlformats.org/presentationml/2006/main">
  <p:tag name="AS_UNIQUEID" val="745"/>
</p:tagLst>
</file>

<file path=ppt/tags/tag139.xml><?xml version="1.0" encoding="utf-8"?>
<p:tagLst xmlns:p="http://schemas.openxmlformats.org/presentationml/2006/main">
  <p:tag name="AS_UNIQUEID" val="746"/>
</p:tagLst>
</file>

<file path=ppt/tags/tag140.xml><?xml version="1.0" encoding="utf-8"?>
<p:tagLst xmlns:p="http://schemas.openxmlformats.org/presentationml/2006/main">
  <p:tag name="AS_UNIQUEID" val="747"/>
</p:tagLst>
</file>

<file path=ppt/tags/tag141.xml><?xml version="1.0" encoding="utf-8"?>
<p:tagLst xmlns:p="http://schemas.openxmlformats.org/presentationml/2006/main">
  <p:tag name="AS_UNIQUEID" val="748"/>
</p:tagLst>
</file>

<file path=ppt/tags/tag142.xml><?xml version="1.0" encoding="utf-8"?>
<p:tagLst xmlns:p="http://schemas.openxmlformats.org/presentationml/2006/main">
  <p:tag name="AS_UNIQUEID" val="749"/>
</p:tagLst>
</file>

<file path=ppt/tags/tag143.xml><?xml version="1.0" encoding="utf-8"?>
<p:tagLst xmlns:p="http://schemas.openxmlformats.org/presentationml/2006/main">
  <p:tag name="AS_UNIQUEID" val="750"/>
</p:tagLst>
</file>

<file path=ppt/tags/tag144.xml><?xml version="1.0" encoding="utf-8"?>
<p:tagLst xmlns:p="http://schemas.openxmlformats.org/presentationml/2006/main">
  <p:tag name="AS_UNIQUEID" val="751"/>
</p:tagLst>
</file>

<file path=ppt/tags/tag145.xml><?xml version="1.0" encoding="utf-8"?>
<p:tagLst xmlns:p="http://schemas.openxmlformats.org/presentationml/2006/main">
  <p:tag name="AS_UNIQUEID" val="752"/>
</p:tagLst>
</file>

<file path=ppt/tags/tag146.xml><?xml version="1.0" encoding="utf-8"?>
<p:tagLst xmlns:p="http://schemas.openxmlformats.org/presentationml/2006/main">
  <p:tag name="AS_UNIQUEID" val="753"/>
</p:tagLst>
</file>

<file path=ppt/tags/tag147.xml><?xml version="1.0" encoding="utf-8"?>
<p:tagLst xmlns:p="http://schemas.openxmlformats.org/presentationml/2006/main">
  <p:tag name="AS_UNIQUEID" val="754"/>
</p:tagLst>
</file>

<file path=ppt/tags/tag1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9.xml><?xml version="1.0" encoding="utf-8"?>
<p:tagLst xmlns:p="http://schemas.openxmlformats.org/presentationml/2006/main">
  <p:tag name="AS_UNIQUEID" val="755"/>
</p:tagLst>
</file>

<file path=ppt/tags/tag150.xml><?xml version="1.0" encoding="utf-8"?>
<p:tagLst xmlns:p="http://schemas.openxmlformats.org/presentationml/2006/main">
  <p:tag name="AS_UNIQUEID" val="756"/>
</p:tagLst>
</file>

<file path=ppt/tags/tag151.xml><?xml version="1.0" encoding="utf-8"?>
<p:tagLst xmlns:p="http://schemas.openxmlformats.org/presentationml/2006/main">
  <p:tag name="AS_UNIQUEID" val="757"/>
</p:tagLst>
</file>

<file path=ppt/tags/tag1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3.xml><?xml version="1.0" encoding="utf-8"?>
<p:tagLst xmlns:p="http://schemas.openxmlformats.org/presentationml/2006/main">
  <p:tag name="AS_UNIQUEID" val="758"/>
</p:tagLst>
</file>

<file path=ppt/tags/tag154.xml><?xml version="1.0" encoding="utf-8"?>
<p:tagLst xmlns:p="http://schemas.openxmlformats.org/presentationml/2006/main">
  <p:tag name="AS_UNIQUEID" val="759"/>
</p:tagLst>
</file>

<file path=ppt/tags/tag15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6.xml><?xml version="1.0" encoding="utf-8"?>
<p:tagLst xmlns:p="http://schemas.openxmlformats.org/presentationml/2006/main">
  <p:tag name="AS_UNIQUEID" val="760"/>
</p:tagLst>
</file>

<file path=ppt/tags/tag157.xml><?xml version="1.0" encoding="utf-8"?>
<p:tagLst xmlns:p="http://schemas.openxmlformats.org/presentationml/2006/main">
  <p:tag name="AS_UNIQUEID" val="761"/>
</p:tagLst>
</file>

<file path=ppt/tags/tag158.xml><?xml version="1.0" encoding="utf-8"?>
<p:tagLst xmlns:p="http://schemas.openxmlformats.org/presentationml/2006/main">
  <p:tag name="AS_UNIQUEID" val="762"/>
</p:tagLst>
</file>

<file path=ppt/tags/tag159.xml><?xml version="1.0" encoding="utf-8"?>
<p:tagLst xmlns:p="http://schemas.openxmlformats.org/presentationml/2006/main">
  <p:tag name="AS_UNIQUEID" val="763"/>
</p:tagLst>
</file>

<file path=ppt/tags/tag160.xml><?xml version="1.0" encoding="utf-8"?>
<p:tagLst xmlns:p="http://schemas.openxmlformats.org/presentationml/2006/main">
  <p:tag name="AS_UNIQUEID" val="764"/>
</p:tagLst>
</file>

<file path=ppt/tags/tag161.xml><?xml version="1.0" encoding="utf-8"?>
<p:tagLst xmlns:p="http://schemas.openxmlformats.org/presentationml/2006/main">
  <p:tag name="AS_UNIQUEID" val="765"/>
</p:tagLst>
</file>

<file path=ppt/tags/tag162.xml><?xml version="1.0" encoding="utf-8"?>
<p:tagLst xmlns:p="http://schemas.openxmlformats.org/presentationml/2006/main">
  <p:tag name="AS_UNIQUEID" val="766"/>
</p:tagLst>
</file>

<file path=ppt/tags/tag163.xml><?xml version="1.0" encoding="utf-8"?>
<p:tagLst xmlns:p="http://schemas.openxmlformats.org/presentationml/2006/main">
  <p:tag name="AS_UNIQUEID" val="767"/>
</p:tagLst>
</file>

<file path=ppt/tags/tag164.xml><?xml version="1.0" encoding="utf-8"?>
<p:tagLst xmlns:p="http://schemas.openxmlformats.org/presentationml/2006/main">
  <p:tag name="AS_UNIQUEID" val="768"/>
</p:tagLst>
</file>

<file path=ppt/tags/tag165.xml><?xml version="1.0" encoding="utf-8"?>
<p:tagLst xmlns:p="http://schemas.openxmlformats.org/presentationml/2006/main">
  <p:tag name="AS_UNIQUEID" val="769"/>
</p:tagLst>
</file>

<file path=ppt/tags/tag166.xml><?xml version="1.0" encoding="utf-8"?>
<p:tagLst xmlns:p="http://schemas.openxmlformats.org/presentationml/2006/main">
  <p:tag name="AS_UNIQUEID" val="770"/>
</p:tagLst>
</file>

<file path=ppt/tags/tag167.xml><?xml version="1.0" encoding="utf-8"?>
<p:tagLst xmlns:p="http://schemas.openxmlformats.org/presentationml/2006/main">
  <p:tag name="AS_UNIQUEID" val="771"/>
</p:tagLst>
</file>

<file path=ppt/tags/tag168.xml><?xml version="1.0" encoding="utf-8"?>
<p:tagLst xmlns:p="http://schemas.openxmlformats.org/presentationml/2006/main">
  <p:tag name="AS_UNIQUEID" val="772"/>
</p:tagLst>
</file>

<file path=ppt/tags/tag169.xml><?xml version="1.0" encoding="utf-8"?>
<p:tagLst xmlns:p="http://schemas.openxmlformats.org/presentationml/2006/main">
  <p:tag name="AS_UNIQUEID" val="773"/>
</p:tagLst>
</file>

<file path=ppt/tags/tag170.xml><?xml version="1.0" encoding="utf-8"?>
<p:tagLst xmlns:p="http://schemas.openxmlformats.org/presentationml/2006/main">
  <p:tag name="AS_UNIQUEID" val="774"/>
</p:tagLst>
</file>

<file path=ppt/tags/tag171.xml><?xml version="1.0" encoding="utf-8"?>
<p:tagLst xmlns:p="http://schemas.openxmlformats.org/presentationml/2006/main">
  <p:tag name="AS_UNIQUEID" val="775"/>
</p:tagLst>
</file>

<file path=ppt/tags/tag172.xml><?xml version="1.0" encoding="utf-8"?>
<p:tagLst xmlns:p="http://schemas.openxmlformats.org/presentationml/2006/main">
  <p:tag name="AS_UNIQUEID" val="776"/>
</p:tagLst>
</file>

<file path=ppt/tags/tag173.xml><?xml version="1.0" encoding="utf-8"?>
<p:tagLst xmlns:p="http://schemas.openxmlformats.org/presentationml/2006/main">
  <p:tag name="AS_UNIQUEID" val="777"/>
</p:tagLst>
</file>

<file path=ppt/tags/tag174.xml><?xml version="1.0" encoding="utf-8"?>
<p:tagLst xmlns:p="http://schemas.openxmlformats.org/presentationml/2006/main">
  <p:tag name="AS_UNIQUEID" val="778"/>
</p:tagLst>
</file>

<file path=ppt/tags/tag1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6.xml><?xml version="1.0" encoding="utf-8"?>
<p:tagLst xmlns:p="http://schemas.openxmlformats.org/presentationml/2006/main">
  <p:tag name="AS_UNIQUEID" val="779"/>
</p:tagLst>
</file>

<file path=ppt/tags/tag177.xml><?xml version="1.0" encoding="utf-8"?>
<p:tagLst xmlns:p="http://schemas.openxmlformats.org/presentationml/2006/main">
  <p:tag name="AS_UNIQUEID" val="780"/>
</p:tagLst>
</file>

<file path=ppt/tags/tag178.xml><?xml version="1.0" encoding="utf-8"?>
<p:tagLst xmlns:p="http://schemas.openxmlformats.org/presentationml/2006/main">
  <p:tag name="AS_UNIQUEID" val="781"/>
</p:tagLst>
</file>

<file path=ppt/tags/tag179.xml><?xml version="1.0" encoding="utf-8"?>
<p:tagLst xmlns:p="http://schemas.openxmlformats.org/presentationml/2006/main">
  <p:tag name="AS_UNIQUEID" val="782"/>
</p:tagLst>
</file>

<file path=ppt/tags/tag180.xml><?xml version="1.0" encoding="utf-8"?>
<p:tagLst xmlns:p="http://schemas.openxmlformats.org/presentationml/2006/main">
  <p:tag name="AS_UNIQUEID" val="783"/>
</p:tagLst>
</file>

<file path=ppt/tags/tag181.xml><?xml version="1.0" encoding="utf-8"?>
<p:tagLst xmlns:p="http://schemas.openxmlformats.org/presentationml/2006/main">
  <p:tag name="AS_UNIQUEID" val="784"/>
</p:tagLst>
</file>

<file path=ppt/tags/tag182.xml><?xml version="1.0" encoding="utf-8"?>
<p:tagLst xmlns:p="http://schemas.openxmlformats.org/presentationml/2006/main">
  <p:tag name="AS_UNIQUEID" val="785"/>
</p:tagLst>
</file>

<file path=ppt/tags/tag183.xml><?xml version="1.0" encoding="utf-8"?>
<p:tagLst xmlns:p="http://schemas.openxmlformats.org/presentationml/2006/main">
  <p:tag name="AS_UNIQUEID" val="786"/>
</p:tagLst>
</file>

<file path=ppt/tags/tag184.xml><?xml version="1.0" encoding="utf-8"?>
<p:tagLst xmlns:p="http://schemas.openxmlformats.org/presentationml/2006/main">
  <p:tag name="AS_UNIQUEID" val="787"/>
</p:tagLst>
</file>

<file path=ppt/tags/tag185.xml><?xml version="1.0" encoding="utf-8"?>
<p:tagLst xmlns:p="http://schemas.openxmlformats.org/presentationml/2006/main">
  <p:tag name="AS_UNIQUEID" val="788"/>
</p:tagLst>
</file>

<file path=ppt/tags/tag186.xml><?xml version="1.0" encoding="utf-8"?>
<p:tagLst xmlns:p="http://schemas.openxmlformats.org/presentationml/2006/main">
  <p:tag name="AS_UNIQUEID" val="789"/>
</p:tagLst>
</file>

<file path=ppt/tags/tag187.xml><?xml version="1.0" encoding="utf-8"?>
<p:tagLst xmlns:p="http://schemas.openxmlformats.org/presentationml/2006/main">
  <p:tag name="AS_UNIQUEID" val="790"/>
</p:tagLst>
</file>

<file path=ppt/tags/tag188.xml><?xml version="1.0" encoding="utf-8"?>
<p:tagLst xmlns:p="http://schemas.openxmlformats.org/presentationml/2006/main">
  <p:tag name="AS_UNIQUEID" val="791"/>
</p:tagLst>
</file>

<file path=ppt/tags/tag189.xml><?xml version="1.0" encoding="utf-8"?>
<p:tagLst xmlns:p="http://schemas.openxmlformats.org/presentationml/2006/main">
  <p:tag name="AS_UNIQUEID" val="792"/>
</p:tagLst>
</file>

<file path=ppt/tags/tag190.xml><?xml version="1.0" encoding="utf-8"?>
<p:tagLst xmlns:p="http://schemas.openxmlformats.org/presentationml/2006/main">
  <p:tag name="AS_UNIQUEID" val="793"/>
</p:tagLst>
</file>

<file path=ppt/tags/tag191.xml><?xml version="1.0" encoding="utf-8"?>
<p:tagLst xmlns:p="http://schemas.openxmlformats.org/presentationml/2006/main">
  <p:tag name="AS_UNIQUEID" val="794"/>
</p:tagLst>
</file>

<file path=ppt/tags/tag192.xml><?xml version="1.0" encoding="utf-8"?>
<p:tagLst xmlns:p="http://schemas.openxmlformats.org/presentationml/2006/main">
  <p:tag name="AS_UNIQUEID" val="795"/>
</p:tagLst>
</file>

<file path=ppt/tags/tag193.xml><?xml version="1.0" encoding="utf-8"?>
<p:tagLst xmlns:p="http://schemas.openxmlformats.org/presentationml/2006/main">
  <p:tag name="AS_UNIQUEID" val="796"/>
</p:tagLst>
</file>

<file path=ppt/tags/tag1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5.xml><?xml version="1.0" encoding="utf-8"?>
<p:tagLst xmlns:p="http://schemas.openxmlformats.org/presentationml/2006/main">
  <p:tag name="AS_UNIQUEID" val="797"/>
</p:tagLst>
</file>

<file path=ppt/tags/tag196.xml><?xml version="1.0" encoding="utf-8"?>
<p:tagLst xmlns:p="http://schemas.openxmlformats.org/presentationml/2006/main">
  <p:tag name="AS_UNIQUEID" val="798"/>
</p:tagLst>
</file>

<file path=ppt/tags/tag197.xml><?xml version="1.0" encoding="utf-8"?>
<p:tagLst xmlns:p="http://schemas.openxmlformats.org/presentationml/2006/main">
  <p:tag name="AS_UNIQUEID" val="799"/>
</p:tagLst>
</file>

<file path=ppt/tags/tag198.xml><?xml version="1.0" encoding="utf-8"?>
<p:tagLst xmlns:p="http://schemas.openxmlformats.org/presentationml/2006/main">
  <p:tag name="AS_UNIQUEID" val="800"/>
</p:tagLst>
</file>

<file path=ppt/tags/tag199.xml><?xml version="1.0" encoding="utf-8"?>
<p:tagLst xmlns:p="http://schemas.openxmlformats.org/presentationml/2006/main">
  <p:tag name="AS_UNIQUEID" val="801"/>
</p:tagLst>
</file>

<file path=ppt/tags/tag200.xml><?xml version="1.0" encoding="utf-8"?>
<p:tagLst xmlns:p="http://schemas.openxmlformats.org/presentationml/2006/main">
  <p:tag name="AS_UNIQUEID" val="802"/>
</p:tagLst>
</file>

<file path=ppt/tags/tag201.xml><?xml version="1.0" encoding="utf-8"?>
<p:tagLst xmlns:p="http://schemas.openxmlformats.org/presentationml/2006/main">
  <p:tag name="AS_UNIQUEID" val="803"/>
</p:tagLst>
</file>

<file path=ppt/tags/tag202.xml><?xml version="1.0" encoding="utf-8"?>
<p:tagLst xmlns:p="http://schemas.openxmlformats.org/presentationml/2006/main">
  <p:tag name="AS_UNIQUEID" val="804"/>
</p:tagLst>
</file>

<file path=ppt/tags/tag203.xml><?xml version="1.0" encoding="utf-8"?>
<p:tagLst xmlns:p="http://schemas.openxmlformats.org/presentationml/2006/main">
  <p:tag name="AS_UNIQUEID" val="805"/>
</p:tagLst>
</file>

<file path=ppt/tags/tag204.xml><?xml version="1.0" encoding="utf-8"?>
<p:tagLst xmlns:p="http://schemas.openxmlformats.org/presentationml/2006/main">
  <p:tag name="AS_UNIQUEID" val="806"/>
</p:tagLst>
</file>

<file path=ppt/tags/tag205.xml><?xml version="1.0" encoding="utf-8"?>
<p:tagLst xmlns:p="http://schemas.openxmlformats.org/presentationml/2006/main">
  <p:tag name="AS_UNIQUEID" val="807"/>
</p:tagLst>
</file>

<file path=ppt/tags/tag2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7.xml><?xml version="1.0" encoding="utf-8"?>
<p:tagLst xmlns:p="http://schemas.openxmlformats.org/presentationml/2006/main">
  <p:tag name="AS_UNIQUEID" val="808"/>
</p:tagLst>
</file>

<file path=ppt/tags/tag208.xml><?xml version="1.0" encoding="utf-8"?>
<p:tagLst xmlns:p="http://schemas.openxmlformats.org/presentationml/2006/main">
  <p:tag name="AS_UNIQUEID" val="809"/>
</p:tagLst>
</file>

<file path=ppt/tags/tag209.xml><?xml version="1.0" encoding="utf-8"?>
<p:tagLst xmlns:p="http://schemas.openxmlformats.org/presentationml/2006/main">
  <p:tag name="AS_UNIQUEID" val="810"/>
</p:tagLst>
</file>

<file path=ppt/tags/tag210.xml><?xml version="1.0" encoding="utf-8"?>
<p:tagLst xmlns:p="http://schemas.openxmlformats.org/presentationml/2006/main">
  <p:tag name="AS_UNIQUEID" val="811"/>
</p:tagLst>
</file>

<file path=ppt/tags/tag211.xml><?xml version="1.0" encoding="utf-8"?>
<p:tagLst xmlns:p="http://schemas.openxmlformats.org/presentationml/2006/main">
  <p:tag name="AS_UNIQUEID" val="812"/>
</p:tagLst>
</file>

<file path=ppt/tags/tag212.xml><?xml version="1.0" encoding="utf-8"?>
<p:tagLst xmlns:p="http://schemas.openxmlformats.org/presentationml/2006/main">
  <p:tag name="AS_UNIQUEID" val="813"/>
</p:tagLst>
</file>

<file path=ppt/tags/tag213.xml><?xml version="1.0" encoding="utf-8"?>
<p:tagLst xmlns:p="http://schemas.openxmlformats.org/presentationml/2006/main">
  <p:tag name="AS_UNIQUEID" val="814"/>
</p:tagLst>
</file>

<file path=ppt/tags/tag214.xml><?xml version="1.0" encoding="utf-8"?>
<p:tagLst xmlns:p="http://schemas.openxmlformats.org/presentationml/2006/main">
  <p:tag name="AS_UNIQUEID" val="815"/>
</p:tagLst>
</file>

<file path=ppt/tags/tag215.xml><?xml version="1.0" encoding="utf-8"?>
<p:tagLst xmlns:p="http://schemas.openxmlformats.org/presentationml/2006/main">
  <p:tag name="AS_UNIQUEID" val="816"/>
</p:tagLst>
</file>

<file path=ppt/tags/tag216.xml><?xml version="1.0" encoding="utf-8"?>
<p:tagLst xmlns:p="http://schemas.openxmlformats.org/presentationml/2006/main">
  <p:tag name="AS_UNIQUEID" val="817"/>
</p:tagLst>
</file>

<file path=ppt/tags/tag2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8.xml><?xml version="1.0" encoding="utf-8"?>
<p:tagLst xmlns:p="http://schemas.openxmlformats.org/presentationml/2006/main">
  <p:tag name="AS_UNIQUEID" val="818"/>
</p:tagLst>
</file>

<file path=ppt/tags/tag219.xml><?xml version="1.0" encoding="utf-8"?>
<p:tagLst xmlns:p="http://schemas.openxmlformats.org/presentationml/2006/main">
  <p:tag name="AS_UNIQUEID" val="819"/>
</p:tagLst>
</file>

<file path=ppt/tags/tag220.xml><?xml version="1.0" encoding="utf-8"?>
<p:tagLst xmlns:p="http://schemas.openxmlformats.org/presentationml/2006/main">
  <p:tag name="AS_UNIQUEID" val="820"/>
</p:tagLst>
</file>

<file path=ppt/tags/tag221.xml><?xml version="1.0" encoding="utf-8"?>
<p:tagLst xmlns:p="http://schemas.openxmlformats.org/presentationml/2006/main">
  <p:tag name="AS_UNIQUEID" val="821"/>
</p:tagLst>
</file>

<file path=ppt/tags/tag222.xml><?xml version="1.0" encoding="utf-8"?>
<p:tagLst xmlns:p="http://schemas.openxmlformats.org/presentationml/2006/main">
  <p:tag name="AS_UNIQUEID" val="822"/>
</p:tagLst>
</file>

<file path=ppt/tags/tag223.xml><?xml version="1.0" encoding="utf-8"?>
<p:tagLst xmlns:p="http://schemas.openxmlformats.org/presentationml/2006/main">
  <p:tag name="AS_UNIQUEID" val="823"/>
</p:tagLst>
</file>

<file path=ppt/tags/tag224.xml><?xml version="1.0" encoding="utf-8"?>
<p:tagLst xmlns:p="http://schemas.openxmlformats.org/presentationml/2006/main">
  <p:tag name="AS_UNIQUEID" val="824"/>
</p:tagLst>
</file>

<file path=ppt/tags/tag225.xml><?xml version="1.0" encoding="utf-8"?>
<p:tagLst xmlns:p="http://schemas.openxmlformats.org/presentationml/2006/main">
  <p:tag name="AS_UNIQUEID" val="825"/>
</p:tagLst>
</file>

<file path=ppt/tags/tag226.xml><?xml version="1.0" encoding="utf-8"?>
<p:tagLst xmlns:p="http://schemas.openxmlformats.org/presentationml/2006/main">
  <p:tag name="AS_UNIQUEID" val="826"/>
</p:tagLst>
</file>

<file path=ppt/tags/tag227.xml><?xml version="1.0" encoding="utf-8"?>
<p:tagLst xmlns:p="http://schemas.openxmlformats.org/presentationml/2006/main">
  <p:tag name="AS_UNIQUEID" val="827"/>
</p:tagLst>
</file>

<file path=ppt/tags/tag228.xml><?xml version="1.0" encoding="utf-8"?>
<p:tagLst xmlns:p="http://schemas.openxmlformats.org/presentationml/2006/main">
  <p:tag name="AS_UNIQUEID" val="828"/>
</p:tagLst>
</file>

<file path=ppt/tags/tag229.xml><?xml version="1.0" encoding="utf-8"?>
<p:tagLst xmlns:p="http://schemas.openxmlformats.org/presentationml/2006/main">
  <p:tag name="AS_UNIQUEID" val="829"/>
</p:tagLst>
</file>

<file path=ppt/tags/tag230.xml><?xml version="1.0" encoding="utf-8"?>
<p:tagLst xmlns:p="http://schemas.openxmlformats.org/presentationml/2006/main">
  <p:tag name="AS_UNIQUEID" val="830"/>
</p:tagLst>
</file>

<file path=ppt/tags/tag2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2.xml><?xml version="1.0" encoding="utf-8"?>
<p:tagLst xmlns:p="http://schemas.openxmlformats.org/presentationml/2006/main">
  <p:tag name="AS_UNIQUEID" val="831"/>
</p:tagLst>
</file>

<file path=ppt/tags/tag233.xml><?xml version="1.0" encoding="utf-8"?>
<p:tagLst xmlns:p="http://schemas.openxmlformats.org/presentationml/2006/main">
  <p:tag name="AS_UNIQUEID" val="832"/>
</p:tagLst>
</file>

<file path=ppt/tags/tag234.xml><?xml version="1.0" encoding="utf-8"?>
<p:tagLst xmlns:p="http://schemas.openxmlformats.org/presentationml/2006/main">
  <p:tag name="AS_UNIQUEID" val="833"/>
</p:tagLst>
</file>

<file path=ppt/tags/tag235.xml><?xml version="1.0" encoding="utf-8"?>
<p:tagLst xmlns:p="http://schemas.openxmlformats.org/presentationml/2006/main">
  <p:tag name="AS_UNIQUEID" val="834"/>
</p:tagLst>
</file>

<file path=ppt/tags/tag236.xml><?xml version="1.0" encoding="utf-8"?>
<p:tagLst xmlns:p="http://schemas.openxmlformats.org/presentationml/2006/main">
  <p:tag name="AS_UNIQUEID" val="835"/>
</p:tagLst>
</file>

<file path=ppt/tags/tag237.xml><?xml version="1.0" encoding="utf-8"?>
<p:tagLst xmlns:p="http://schemas.openxmlformats.org/presentationml/2006/main">
  <p:tag name="AS_UNIQUEID" val="836"/>
</p:tagLst>
</file>

<file path=ppt/tags/tag2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9.xml><?xml version="1.0" encoding="utf-8"?>
<p:tagLst xmlns:p="http://schemas.openxmlformats.org/presentationml/2006/main">
  <p:tag name="AS_UNIQUEID" val="837"/>
</p:tagLst>
</file>

<file path=ppt/tags/tag240.xml><?xml version="1.0" encoding="utf-8"?>
<p:tagLst xmlns:p="http://schemas.openxmlformats.org/presentationml/2006/main">
  <p:tag name="AS_UNIQUEID" val="838"/>
</p:tagLst>
</file>

<file path=ppt/tags/tag2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2.xml><?xml version="1.0" encoding="utf-8"?>
<p:tagLst xmlns:p="http://schemas.openxmlformats.org/presentationml/2006/main">
  <p:tag name="AS_UNIQUEID" val="839"/>
</p:tagLst>
</file>

<file path=ppt/tags/tag243.xml><?xml version="1.0" encoding="utf-8"?>
<p:tagLst xmlns:p="http://schemas.openxmlformats.org/presentationml/2006/main">
  <p:tag name="AS_UNIQUEID" val="840"/>
</p:tagLst>
</file>

<file path=ppt/tags/tag244.xml><?xml version="1.0" encoding="utf-8"?>
<p:tagLst xmlns:p="http://schemas.openxmlformats.org/presentationml/2006/main">
  <p:tag name="AS_UNIQUEID" val="841"/>
</p:tagLst>
</file>

<file path=ppt/tags/tag245.xml><?xml version="1.0" encoding="utf-8"?>
<p:tagLst xmlns:p="http://schemas.openxmlformats.org/presentationml/2006/main">
  <p:tag name="AS_UNIQUEID" val="842"/>
</p:tagLst>
</file>

<file path=ppt/tags/tag246.xml><?xml version="1.0" encoding="utf-8"?>
<p:tagLst xmlns:p="http://schemas.openxmlformats.org/presentationml/2006/main">
  <p:tag name="AS_UNIQUEID" val="843"/>
</p:tagLst>
</file>

<file path=ppt/tags/tag247.xml><?xml version="1.0" encoding="utf-8"?>
<p:tagLst xmlns:p="http://schemas.openxmlformats.org/presentationml/2006/main">
  <p:tag name="AS_UNIQUEID" val="844"/>
</p:tagLst>
</file>

<file path=ppt/tags/tag248.xml><?xml version="1.0" encoding="utf-8"?>
<p:tagLst xmlns:p="http://schemas.openxmlformats.org/presentationml/2006/main">
  <p:tag name="AS_UNIQUEID" val="845"/>
</p:tagLst>
</file>

<file path=ppt/tags/tag2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0.xml><?xml version="1.0" encoding="utf-8"?>
<p:tagLst xmlns:p="http://schemas.openxmlformats.org/presentationml/2006/main">
  <p:tag name="AS_UNIQUEID" val="846"/>
</p:tagLst>
</file>

<file path=ppt/tags/tag251.xml><?xml version="1.0" encoding="utf-8"?>
<p:tagLst xmlns:p="http://schemas.openxmlformats.org/presentationml/2006/main">
  <p:tag name="AS_UNIQUEID" val="847"/>
</p:tagLst>
</file>

<file path=ppt/tags/tag252.xml><?xml version="1.0" encoding="utf-8"?>
<p:tagLst xmlns:p="http://schemas.openxmlformats.org/presentationml/2006/main">
  <p:tag name="AS_UNIQUEID" val="848"/>
</p:tagLst>
</file>

<file path=ppt/tags/tag253.xml><?xml version="1.0" encoding="utf-8"?>
<p:tagLst xmlns:p="http://schemas.openxmlformats.org/presentationml/2006/main">
  <p:tag name="AS_UNIQUEID" val="849"/>
</p:tagLst>
</file>

<file path=ppt/tags/tag254.xml><?xml version="1.0" encoding="utf-8"?>
<p:tagLst xmlns:p="http://schemas.openxmlformats.org/presentationml/2006/main">
  <p:tag name="AS_UNIQUEID" val="850"/>
</p:tagLst>
</file>

<file path=ppt/tags/tag255.xml><?xml version="1.0" encoding="utf-8"?>
<p:tagLst xmlns:p="http://schemas.openxmlformats.org/presentationml/2006/main">
  <p:tag name="AS_UNIQUEID" val="851"/>
</p:tagLst>
</file>

<file path=ppt/tags/tag256.xml><?xml version="1.0" encoding="utf-8"?>
<p:tagLst xmlns:p="http://schemas.openxmlformats.org/presentationml/2006/main">
  <p:tag name="AS_UNIQUEID" val="852"/>
</p:tagLst>
</file>

<file path=ppt/tags/tag257.xml><?xml version="1.0" encoding="utf-8"?>
<p:tagLst xmlns:p="http://schemas.openxmlformats.org/presentationml/2006/main">
  <p:tag name="AS_UNIQUEID" val="853"/>
</p:tagLst>
</file>

<file path=ppt/tags/tag2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9.xml><?xml version="1.0" encoding="utf-8"?>
<p:tagLst xmlns:p="http://schemas.openxmlformats.org/presentationml/2006/main">
  <p:tag name="AS_UNIQUEID" val="854"/>
</p:tagLst>
</file>

<file path=ppt/tags/tag260.xml><?xml version="1.0" encoding="utf-8"?>
<p:tagLst xmlns:p="http://schemas.openxmlformats.org/presentationml/2006/main">
  <p:tag name="AS_UNIQUEID" val="855"/>
</p:tagLst>
</file>

<file path=ppt/tags/tag261.xml><?xml version="1.0" encoding="utf-8"?>
<p:tagLst xmlns:p="http://schemas.openxmlformats.org/presentationml/2006/main">
  <p:tag name="AS_UNIQUEID" val="856"/>
</p:tagLst>
</file>

<file path=ppt/tags/tag262.xml><?xml version="1.0" encoding="utf-8"?>
<p:tagLst xmlns:p="http://schemas.openxmlformats.org/presentationml/2006/main">
  <p:tag name="AS_UNIQUEID" val="857"/>
</p:tagLst>
</file>

<file path=ppt/tags/tag263.xml><?xml version="1.0" encoding="utf-8"?>
<p:tagLst xmlns:p="http://schemas.openxmlformats.org/presentationml/2006/main">
  <p:tag name="AS_UNIQUEID" val="858"/>
</p:tagLst>
</file>

<file path=ppt/tags/tag264.xml><?xml version="1.0" encoding="utf-8"?>
<p:tagLst xmlns:p="http://schemas.openxmlformats.org/presentationml/2006/main">
  <p:tag name="AS_UNIQUEID" val="859"/>
</p:tagLst>
</file>

<file path=ppt/tags/tag265.xml><?xml version="1.0" encoding="utf-8"?>
<p:tagLst xmlns:p="http://schemas.openxmlformats.org/presentationml/2006/main">
  <p:tag name="AS_UNIQUEID" val="860"/>
</p:tagLst>
</file>

<file path=ppt/tags/tag266.xml><?xml version="1.0" encoding="utf-8"?>
<p:tagLst xmlns:p="http://schemas.openxmlformats.org/presentationml/2006/main">
  <p:tag name="AS_UNIQUEID" val="861"/>
</p:tagLst>
</file>

<file path=ppt/tags/tag267.xml><?xml version="1.0" encoding="utf-8"?>
<p:tagLst xmlns:p="http://schemas.openxmlformats.org/presentationml/2006/main">
  <p:tag name="AS_UNIQUEID" val="862"/>
</p:tagLst>
</file>

<file path=ppt/tags/tag268.xml><?xml version="1.0" encoding="utf-8"?>
<p:tagLst xmlns:p="http://schemas.openxmlformats.org/presentationml/2006/main">
  <p:tag name="AS_UNIQUEID" val="863"/>
</p:tagLst>
</file>

<file path=ppt/tags/tag269.xml><?xml version="1.0" encoding="utf-8"?>
<p:tagLst xmlns:p="http://schemas.openxmlformats.org/presentationml/2006/main">
  <p:tag name="AS_UNIQUEID" val="864"/>
</p:tagLst>
</file>

<file path=ppt/tags/tag270.xml><?xml version="1.0" encoding="utf-8"?>
<p:tagLst xmlns:p="http://schemas.openxmlformats.org/presentationml/2006/main">
  <p:tag name="AS_UNIQUEID" val="865"/>
</p:tagLst>
</file>

<file path=ppt/tags/tag271.xml><?xml version="1.0" encoding="utf-8"?>
<p:tagLst xmlns:p="http://schemas.openxmlformats.org/presentationml/2006/main">
  <p:tag name="AS_UNIQUEID" val="866"/>
</p:tagLst>
</file>

<file path=ppt/tags/tag2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3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Arial"/>
        <a:cs typeface="Arial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1</Manager>
  <Company>1</Company>
  <Paragraphs>174</Paragraphs>
  <Slides>25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baseType="lpstr" size="26">
      <vt:lpstr>2_自定义设计方案</vt:lpstr>
      <vt:lpstr>Slide 1</vt:lpstr>
      <vt:lpstr>What’s  the  matter?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I’ll help to clean up the city parks.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1</dc:title>
  <cp:category>1</cp:category>
  <dc:creator>1</dc:creator>
  <dc:description>1</dc:description>
  <cp:keywords>1</cp:keywords>
  <cp:lastModifiedBy>天天向上</cp:lastModifiedBy>
  <cp:revision>856</cp:revision>
  <dcterms:created xsi:type="dcterms:W3CDTF">2016-10-29T08:56:00Z</dcterms:created>
  <dcterms:modified xsi:type="dcterms:W3CDTF">2021-10-21T01:21:02Z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????">
    <vt:lpwstr>状元成才路系列</vt:lpwstr>
  </property>
  <property fmtid="{D5CDD505-2E9C-101B-9397-08002B2CF9AE}" pid="3" name="ICV">
    <vt:lpwstr>EA29B7510BFC42DEB173D1DDE4D3767B</vt:lpwstr>
  </property>
  <property fmtid="{D5CDD505-2E9C-101B-9397-08002B2CF9AE}" pid="4" name="KSOProductBuildVer">
    <vt:lpwstr>2052-11.1.0.11365</vt:lpwstr>
  </property>
</Properties>
</file>