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135" r:id="rId1"/>
    <p:sldMasterId id="2147489172" r:id="rId2"/>
  </p:sldMasterIdLst>
  <p:notesMasterIdLst>
    <p:notesMasterId r:id="rId3"/>
  </p:notesMasterIdLst>
  <p:sldIdLst>
    <p:sldId id="2742" r:id="rId4"/>
    <p:sldId id="2745" r:id="rId5"/>
    <p:sldId id="2748" r:id="rId6"/>
    <p:sldId id="2751" r:id="rId7"/>
    <p:sldId id="2754" r:id="rId8"/>
    <p:sldId id="2757" r:id="rId9"/>
    <p:sldId id="2760" r:id="rId10"/>
    <p:sldId id="2763" r:id="rId11"/>
    <p:sldId id="2766" r:id="rId12"/>
    <p:sldId id="2769" r:id="rId13"/>
    <p:sldId id="2772" r:id="rId14"/>
    <p:sldId id="2775" r:id="rId15"/>
    <p:sldId id="2778" r:id="rId16"/>
    <p:sldId id="2781" r:id="rId17"/>
    <p:sldId id="2784" r:id="rId18"/>
    <p:sldId id="2787" r:id="rId19"/>
    <p:sldId id="2790" r:id="rId20"/>
    <p:sldId id="2793" r:id="rId21"/>
    <p:sldId id="2796" r:id="rId22"/>
    <p:sldId id="2799" r:id="rId23"/>
    <p:sldId id="2802" r:id="rId24"/>
    <p:sldId id="2805" r:id="rId25"/>
    <p:sldId id="2808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image" Target="../media/image3.png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png"/><Relationship Id="rId3" Type="http://schemas.openxmlformats.org/officeDocument/2006/relationships/tags" Target="../tags/tag25.xml"/><Relationship Id="rId4" Type="http://schemas.openxmlformats.org/officeDocument/2006/relationships/image" Target="../media/image2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tags" Target="../tags/tag37.xml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image" Target="../media/image1.png"/><Relationship Id="rId3" Type="http://schemas.openxmlformats.org/officeDocument/2006/relationships/tags" Target="../tags/tag69.xml"/><Relationship Id="rId4" Type="http://schemas.openxmlformats.org/officeDocument/2006/relationships/image" Target="../media/image2.png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29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000" i="0" kern="1200" kumimoji="0" lang="en-US" noProof="1" normalizeH="0" spc="1000" strike="noStrike" u="none">
                <a:solidFill>
                  <a:schemeClr val="accent2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/>
          <a:noFill/>
        </p:spPr>
        <p:txBody>
          <a:bodyPr anchor="ctr" bIns="0" lIns="0" rIns="0" rtlCol="0" tIns="0" vert="eaVert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948545" y="0"/>
            <a:ext cx="2243455" cy="2152015"/>
          </a:xfrm>
          <a:prstGeom prst="rect"/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4267200" cy="4846320"/>
          </a:xfrm>
          <a:prstGeom prst="rect"/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35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48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41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72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136" r:id="rId1"/>
    <p:sldLayoutId id="2147489137" r:id="rId2"/>
    <p:sldLayoutId id="2147489138" r:id="rId3"/>
    <p:sldLayoutId id="2147489139" r:id="rId4"/>
    <p:sldLayoutId id="2147489140" r:id="rId5"/>
    <p:sldLayoutId id="2147489141" r:id="rId6"/>
    <p:sldLayoutId id="2147489142" r:id="rId7"/>
    <p:sldLayoutId id="2147489143" r:id="rId8"/>
    <p:sldLayoutId id="2147489144" r:id="rId9"/>
    <p:sldLayoutId id="2147489145" r:id="rId10"/>
    <p:sldLayoutId id="214748914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>
              <a:lnSpc>
                <a:spcPct val="130000"/>
              </a:lnSpc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二级</a:t>
            </a:r>
            <a:endParaRPr dirty="0"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三级</a:t>
            </a:r>
            <a:endParaRPr dirty="0"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四级</a:t>
            </a:r>
            <a:endParaRPr dirty="0"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173" r:id="rId1"/>
    <p:sldLayoutId id="2147489174" r:id="rId2"/>
    <p:sldLayoutId id="2147489175" r:id="rId3"/>
    <p:sldLayoutId id="2147489176" r:id="rId4"/>
    <p:sldLayoutId id="2147489177" r:id="rId5"/>
    <p:sldLayoutId id="2147489178" r:id="rId6"/>
    <p:sldLayoutId id="2147489179" r:id="rId7"/>
    <p:sldLayoutId id="2147489180" r:id="rId8"/>
    <p:sldLayoutId id="2147489181" r:id="rId9"/>
    <p:sldLayoutId id="2147489182" r:id="rId10"/>
    <p:sldLayoutId id="214748918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fontAlgn="auto" hangingPunct="1" indent="-228600" latinLnBrk="0" marL="2286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tags" Target="../tags/tag110.xml"/><Relationship Id="rId6" Type="http://schemas.openxmlformats.org/officeDocument/2006/relationships/tags" Target="../tags/tag111.xml"/><Relationship Id="rId7" Type="http://schemas.openxmlformats.org/officeDocument/2006/relationships/tags" Target="../tags/tag112.xml"/><Relationship Id="rId8" Type="http://schemas.openxmlformats.org/officeDocument/2006/relationships/tags" Target="../tags/tag113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tags" Target="../tags/tag126.xml"/><Relationship Id="rId14" Type="http://schemas.openxmlformats.org/officeDocument/2006/relationships/tags" Target="../tags/tag127.xml"/><Relationship Id="rId15" Type="http://schemas.openxmlformats.org/officeDocument/2006/relationships/tags" Target="../tags/tag128.xml"/><Relationship Id="rId16" Type="http://schemas.openxmlformats.org/officeDocument/2006/relationships/tags" Target="../tags/tag129.xml"/><Relationship Id="rId17" Type="http://schemas.openxmlformats.org/officeDocument/2006/relationships/tags" Target="../tags/tag130.xml"/><Relationship Id="rId18" Type="http://schemas.openxmlformats.org/officeDocument/2006/relationships/tags" Target="../tags/tag131.xml"/><Relationship Id="rId19" Type="http://schemas.openxmlformats.org/officeDocument/2006/relationships/tags" Target="../tags/tag132.xml"/><Relationship Id="rId20" Type="http://schemas.openxmlformats.org/officeDocument/2006/relationships/tags" Target="../tags/tag133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tags" Target="../tags/tag146.xml"/><Relationship Id="rId14" Type="http://schemas.openxmlformats.org/officeDocument/2006/relationships/tags" Target="../tags/tag147.xml"/><Relationship Id="rId15" Type="http://schemas.openxmlformats.org/officeDocument/2006/relationships/tags" Target="../tags/tag148.xml"/><Relationship Id="rId16" Type="http://schemas.openxmlformats.org/officeDocument/2006/relationships/tags" Target="../tags/tag149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tags" Target="../tags/tag169.xml"/><Relationship Id="rId14" Type="http://schemas.openxmlformats.org/officeDocument/2006/relationships/tags" Target="../tags/tag170.xml"/><Relationship Id="rId15" Type="http://schemas.openxmlformats.org/officeDocument/2006/relationships/tags" Target="../tags/tag171.xml"/><Relationship Id="rId16" Type="http://schemas.openxmlformats.org/officeDocument/2006/relationships/tags" Target="../tags/tag172.xml"/><Relationship Id="rId17" Type="http://schemas.openxmlformats.org/officeDocument/2006/relationships/tags" Target="../tags/tag173.xml"/><Relationship Id="rId18" Type="http://schemas.openxmlformats.org/officeDocument/2006/relationships/tags" Target="../tags/tag174.xml"/><Relationship Id="rId19" Type="http://schemas.openxmlformats.org/officeDocument/2006/relationships/tags" Target="../tags/tag175.xml"/><Relationship Id="rId20" Type="http://schemas.openxmlformats.org/officeDocument/2006/relationships/tags" Target="../tags/tag176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tags" Target="../tags/tag205.xml"/><Relationship Id="rId14" Type="http://schemas.openxmlformats.org/officeDocument/2006/relationships/tags" Target="../tags/tag206.xml"/><Relationship Id="rId15" Type="http://schemas.openxmlformats.org/officeDocument/2006/relationships/tags" Target="../tags/tag207.xml"/><Relationship Id="rId16" Type="http://schemas.openxmlformats.org/officeDocument/2006/relationships/tags" Target="../tags/tag208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tags" Target="../tags/tag236.xml"/><Relationship Id="rId14" Type="http://schemas.openxmlformats.org/officeDocument/2006/relationships/tags" Target="../tags/tag237.xml"/><Relationship Id="rId15" Type="http://schemas.openxmlformats.org/officeDocument/2006/relationships/tags" Target="../tags/tag238.xml"/><Relationship Id="rId16" Type="http://schemas.openxmlformats.org/officeDocument/2006/relationships/tags" Target="../tags/tag239.xml"/><Relationship Id="rId17" Type="http://schemas.openxmlformats.org/officeDocument/2006/relationships/tags" Target="../tags/tag240.xml"/><Relationship Id="rId18" Type="http://schemas.openxmlformats.org/officeDocument/2006/relationships/tags" Target="../tags/tag241.xml"/><Relationship Id="rId19" Type="http://schemas.openxmlformats.org/officeDocument/2006/relationships/tags" Target="../tags/tag242.xml"/><Relationship Id="rId20" Type="http://schemas.openxmlformats.org/officeDocument/2006/relationships/tags" Target="../tags/tag243.xml"/><Relationship Id="rId21" Type="http://schemas.openxmlformats.org/officeDocument/2006/relationships/tags" Target="../tags/tag244.xml"/><Relationship Id="rId22" Type="http://schemas.openxmlformats.org/officeDocument/2006/relationships/tags" Target="../tags/tag245.xml"/><Relationship Id="rId23" Type="http://schemas.openxmlformats.org/officeDocument/2006/relationships/tags" Target="../tags/tag246.xml"/><Relationship Id="rId24" Type="http://schemas.openxmlformats.org/officeDocument/2006/relationships/tags" Target="../tags/tag247.xml"/><Relationship Id="rId25" Type="http://schemas.openxmlformats.org/officeDocument/2006/relationships/tags" Target="../tags/tag248.xml"/><Relationship Id="rId26" Type="http://schemas.openxmlformats.org/officeDocument/2006/relationships/tags" Target="../tags/tag249.xml"/><Relationship Id="rId27" Type="http://schemas.openxmlformats.org/officeDocument/2006/relationships/tags" Target="../tags/tag250.xml"/><Relationship Id="rId28" Type="http://schemas.openxmlformats.org/officeDocument/2006/relationships/tags" Target="../tags/tag251.xml"/><Relationship Id="rId29" Type="http://schemas.openxmlformats.org/officeDocument/2006/relationships/tags" Target="../tags/tag252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tags" Target="../tags/tag273.xml"/><Relationship Id="rId10" Type="http://schemas.openxmlformats.org/officeDocument/2006/relationships/tags" Target="../tags/tag274.xml"/><Relationship Id="rId11" Type="http://schemas.openxmlformats.org/officeDocument/2006/relationships/tags" Target="../tags/tag275.xml"/><Relationship Id="rId12" Type="http://schemas.openxmlformats.org/officeDocument/2006/relationships/tags" Target="../tags/tag276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tags" Target="../tags/tag312.xml"/><Relationship Id="rId10" Type="http://schemas.openxmlformats.org/officeDocument/2006/relationships/tags" Target="../tags/tag313.xml"/><Relationship Id="rId11" Type="http://schemas.openxmlformats.org/officeDocument/2006/relationships/tags" Target="../tags/tag314.xml"/><Relationship Id="rId12" Type="http://schemas.openxmlformats.org/officeDocument/2006/relationships/tags" Target="../tags/tag315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/单击此处添加副标题内容/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提高教师待遇，促进学校双减</a:t>
            </a:r>
            <a:endParaRPr altLang="en-US" dirty="0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4" name="序号"/>
          <p:cNvSpPr txBox="1"/>
          <p:nvPr>
            <p:custDataLst>
              <p:tags r:id="rId2"/>
            </p:custDataLst>
          </p:nvPr>
        </p:nvSpPr>
        <p:spPr>
          <a:xfrm>
            <a:off x="2759709" y="2512046"/>
            <a:ext cx="1520187" cy="4644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3"/>
            </p:custDataLst>
          </p:nvPr>
        </p:nvSpPr>
        <p:spPr>
          <a:xfrm>
            <a:off x="2759710" y="3075305"/>
            <a:ext cx="3676650" cy="117030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8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教师待遇现状</a:t>
            </a:r>
            <a:endParaRPr altLang="en-US" b="1" dirty="0" sz="28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2493523" y="2560811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7298689" y="2512046"/>
            <a:ext cx="1520187" cy="4644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6"/>
            </p:custDataLst>
          </p:nvPr>
        </p:nvSpPr>
        <p:spPr>
          <a:xfrm>
            <a:off x="7298690" y="3075305"/>
            <a:ext cx="3676650" cy="117030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8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提高教师待遇的必要性</a:t>
            </a:r>
            <a:endParaRPr altLang="en-US" b="1" dirty="0" sz="28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7032675" y="2560811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2759723" y="4699621"/>
            <a:ext cx="1520187" cy="4644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9"/>
            </p:custDataLst>
          </p:nvPr>
        </p:nvSpPr>
        <p:spPr>
          <a:xfrm>
            <a:off x="2759710" y="5262880"/>
            <a:ext cx="3676650" cy="117030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8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提高教师待遇的措施</a:t>
            </a:r>
            <a:endParaRPr altLang="en-US" b="1" dirty="0" sz="28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2493523" y="4748386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1"/>
            </p:custDataLst>
          </p:nvPr>
        </p:nvSpPr>
        <p:spPr>
          <a:xfrm>
            <a:off x="7298875" y="4699621"/>
            <a:ext cx="1520187" cy="4644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Four.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2"/>
            </p:custDataLst>
          </p:nvPr>
        </p:nvSpPr>
        <p:spPr>
          <a:xfrm>
            <a:off x="7298690" y="5262880"/>
            <a:ext cx="3676650" cy="117030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8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提高教师待遇对学校双减的影响</a:t>
            </a:r>
            <a:endParaRPr altLang="en-US" b="1" dirty="0" sz="28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28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32675" y="4748386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5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教师待遇现状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教师工资水平</a:t>
            </a:r>
            <a:endParaRPr altLang="en-US" lang="zh-CN"/>
          </a:p>
        </p:txBody>
      </p:sp>
      <p:sp>
        <p:nvSpPr>
          <p:cNvPr id="104889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9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9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教师工资增长机制不完善，无法满足教师日益增长的生活需求。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0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当前教师工资水平普遍偏低，难以吸引优秀人才从事教育事业。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0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教师工资待遇在不同地区、不同学校之间存在较大差异，影响教师工作积极性和教育质量。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0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教师工资水平与公务员等其他职业相比存在较大差距，不利于教师职业地位的提升和社会认可度的提高。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教师福利待遇</a:t>
            </a:r>
            <a:endParaRPr altLang="en-US" lang="zh-CN"/>
          </a:p>
        </p:txBody>
      </p:sp>
      <p:sp>
        <p:nvSpPr>
          <p:cNvPr id="104895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当前教师待遇存在的主要问题：工资水平偏低、福利待遇较差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教师待遇提升的具体措施：增加财政投入、提高教师工资待遇、完善教师福利制度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7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教师待遇提升的预期效果：提高教育质量、促进教育公平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提高教师待遇的必要性：吸引优秀人才从事教育工作、提高教师工作积极性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教师职业发展机会</a:t>
            </a:r>
            <a:endParaRPr altLang="en-US" lang="zh-CN"/>
          </a:p>
        </p:txBody>
      </p:sp>
      <p:sp>
        <p:nvSpPr>
          <p:cNvPr id="104903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学术研究：鼓励教师进行学术研究，发表论文，提高学术水平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职称晋升：提高教师待遇，促进教师职业发展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培训机会：提供更多的培训和学习机会，提高教师的专业素养和教学能力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福利待遇：提高教师的福利待遇，增加教师的收入和保障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教师工作负担与压力</a:t>
            </a:r>
            <a:endParaRPr altLang="en-US" lang="zh-CN"/>
          </a:p>
        </p:txBody>
      </p:sp>
      <p:sp>
        <p:nvSpPr>
          <p:cNvPr id="104910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工作量过大：教师需要承担大量的教学任务和额外工作，如备课、批改作业、组织活动等。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工作时间长：教师通常需要在工作时间内完成教学任务，还需要花费额外的时间和精力来准备课程和批改作业。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工作压力大：教师需要面对各种考试和评估压力，以及学生家长和社会的期望，对自身的教学水平和学生的表现感到压力。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待遇相对较低：相对于其他职业，教师的薪资待遇普遍偏低，这也会对教师的工作积极性和职业发展产生影响。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15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704"/>
          </a:bodyPr>
          <a:p>
            <a:r>
              <a:rPr altLang="en-US" lang="zh-CN"/>
              <a:t>提高教师待遇的必要性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提升教师职业吸引力</a:t>
            </a:r>
            <a:endParaRPr altLang="en-US" lang="zh-CN"/>
          </a:p>
        </p:txBody>
      </p:sp>
      <p:sp>
        <p:nvSpPr>
          <p:cNvPr id="104918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提高教师待遇，吸引更优秀的人才从事教育事业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提升教师社会地位，增强教师职业荣誉感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0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促进学校双减政策的有效实施，提高教育质量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增加教师职业的稳定性和安全感，提高教师的工作积极性和满意度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稳定教师队伍</a:t>
            </a:r>
            <a:endParaRPr altLang="en-US" lang="zh-CN"/>
          </a:p>
        </p:txBody>
      </p:sp>
      <p:sp>
        <p:nvSpPr>
          <p:cNvPr id="104926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提高教师待遇可以吸引更多优秀人才从事教育事业。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教师待遇的提升有助于留住现有的优秀教师，降低教师的离职率。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教师待遇的提升可以提升教师的工作积极性和教学水平，从而提高教学质量。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教师待遇的提升有助于提升教师的社会地位，增强教师的职业荣誉感。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提高教育质量</a:t>
            </a:r>
            <a:endParaRPr altLang="en-US" lang="zh-CN"/>
          </a:p>
        </p:txBody>
      </p:sp>
      <p:sp>
        <p:nvSpPr>
          <p:cNvPr id="104933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提高教师待遇能够吸引更优秀的教师资源，从而提高教育质量。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教师待遇的提升可以激励教师更加专注于教学工作，提高教学质量。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教师待遇的改善有助于稳定教师队伍，减少教师流失率，从而保证教育质量的稳定。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提高教师待遇可以促进教师专业发展，通过培训和学习提升教师的教学水平，进而提高教育质量。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促进教育公平</a:t>
            </a:r>
            <a:endParaRPr altLang="en-US" lang="zh-CN"/>
          </a:p>
        </p:txBody>
      </p:sp>
      <p:sp>
        <p:nvSpPr>
          <p:cNvPr id="104938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缩小城乡教师待遇差距，实现教育资源均衡配置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提高教师待遇有助于吸引优秀人才从事教育事业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提升教师职业满意度，促进教师专业发展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提高教师待遇，减轻教师负担，让他们更好地投身于教育事业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0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452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提高教师待遇的措施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提高教师工资水平</a:t>
            </a:r>
            <a:endParaRPr altLang="en-US" lang="zh-CN"/>
          </a:p>
        </p:txBody>
      </p:sp>
      <p:sp>
        <p:nvSpPr>
          <p:cNvPr id="104949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9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增加教师基本工资，提高教师的收入水平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9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9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设立教师奖励机制，激励教师提高教学质量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0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0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完善教师职称评定制度，提高教师的职业发展空间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0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1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加大对教师福利待遇的投入，提高教师的幸福感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完善教师福利待遇</a:t>
            </a:r>
            <a:endParaRPr altLang="en-US" lang="zh-CN"/>
          </a:p>
        </p:txBody>
      </p:sp>
      <p:sp>
        <p:nvSpPr>
          <p:cNvPr id="104955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8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8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8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9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提高教师工资待遇，使其与当地公务员相当。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设立教师奖励基金，表彰优秀教师。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完善教师住房补贴、医疗保险、养老保险等福利待遇。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建立健全教师绩效工资制度，激励教师工作积极性。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提供更多职业发展机会</a:t>
            </a:r>
            <a:endParaRPr altLang="en-US" lang="zh-CN"/>
          </a:p>
        </p:txBody>
      </p:sp>
      <p:sp>
        <p:nvSpPr>
          <p:cNvPr id="104963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增加教师培训和进修机会，提高教师的专业素养和教学能力。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设立教师奖励机制，表彰优秀教师，激励教师积极进取。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拓宽教师的职业发展路径，支持教师多渠道发展，提高教师的职业满足感和归属感。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建立教师职业发展平台，提供教师交流和学习的机会，促进教师之间的合作和共同进步。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减轻教师工作负担与压力</a:t>
            </a:r>
            <a:endParaRPr altLang="en-US" lang="zh-CN"/>
          </a:p>
        </p:txBody>
      </p:sp>
      <p:sp>
        <p:nvSpPr>
          <p:cNvPr id="104970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0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合理安排教师工作量，避免超负荷工作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0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1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优化教学安排，提高课堂教学效率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1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1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加强教师培训，提高教学水平，减少重复性工作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1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2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建立完善的教师评价机制，减轻教师心理压力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76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提高教师待遇对学校双减的影响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有利于落实学校双减政策</a:t>
            </a:r>
            <a:endParaRPr altLang="en-US" lang="zh-CN"/>
          </a:p>
        </p:txBody>
      </p:sp>
      <p:sp>
        <p:nvSpPr>
          <p:cNvPr id="104980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提高教师待遇可以吸引更多优秀人才从事教育工作，提升教师队伍的整体素质。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教师待遇的提升可以减轻教师的负担，提高教师的工作积极性和工作效率。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教师待遇的提升可以稳定教师队伍，减少教师流失率，为学校双减政策的落实提供稳定的人才保障。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教师待遇的提升可以提升教师的社会地位，增强教师的荣誉感和归属感，促进学校双减政策的落实。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提高学校教育教学质量</a:t>
            </a:r>
            <a:endParaRPr altLang="en-US" lang="zh-CN"/>
          </a:p>
        </p:txBody>
      </p:sp>
      <p:sp>
        <p:nvSpPr>
          <p:cNvPr id="104985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提高教师待遇可以吸引更优秀的教师资源，提升教师队伍的整体素质。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教师待遇的提升可以激励教师更加专注于教育教学工作，提高教学质量。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优秀的教师资源可以提高学生的学习积极性和主动性，进而提高学生的学习成绩。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提高教师待遇可以促进教师专业发展，提升教师的教育教学能力。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促进学校教育均衡发展</a:t>
            </a:r>
            <a:endParaRPr altLang="en-US" lang="zh-CN"/>
          </a:p>
        </p:txBody>
      </p:sp>
      <p:sp>
        <p:nvSpPr>
          <p:cNvPr id="104991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1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2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2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2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教师待遇的提升可以降低教师的工作压力，提高教师的工作积极性和工作效率。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提高教师待遇可以吸引更多优秀人才从事教育工作，缓解教师资源短缺的问题。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教师待遇的提升可以提升教师的社会地位，增强教师的职业荣誉感，提高教师的归属感。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教师待遇的提升可以促进学校教育的均衡发展，缩小城乡、区域之间的教育差距。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提升学校社会形象与声誉</a:t>
            </a:r>
            <a:endParaRPr altLang="en-US" lang="zh-CN"/>
          </a:p>
        </p:txBody>
      </p:sp>
      <p:sp>
        <p:nvSpPr>
          <p:cNvPr id="104997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7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7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提高教师待遇有助于吸引优秀教师，提升学校教学质量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8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8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教师待遇改善可以降低教师流失率，确保学校教育教学的稳定性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8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8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教师待遇提升可以激励教师更积极地投入教育教学工作，提高学校的社会声誉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9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9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教师待遇的改善可以提升家长和学生对学校的信任度和满意度，进一步增强学校的社会形象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4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036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/单击此处添加副标题内容/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 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7"/>
  <p:tag name="KSO_WM_TEMPLATE_THUMBS_INDEX" val="1、11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7_1*b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/单击此处添加副标题内容/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 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87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7"/>
  <p:tag name="KSO_WM_SLIDE_LAYOUT" val="a_b_f"/>
  <p:tag name="KSO_WM_SLIDE_LAYOUT_CNT" val="1_1_1"/>
  <p:tag name="KSO_WM_TEMPLATE_THUMBS_INDEX" val="1、11"/>
  <p:tag name="KSO_WM_SLIDE_CONTENT_AREA" val="{&quot;left&quot;:&quot;249&quot;,&quot;top&quot;:&quot;62.3&quot;,&quot;width&quot;:&quot;455.55&quot;,&quot;height&quot;:&quot;339.3&quot;}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4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7_4*l_h_i*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4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4*l_h_i*1_1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7_4*l_h_i*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4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4*l_h_i*1_2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7_4*l_h_i*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4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4*l_h_i*1_3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7_4*l_h_i*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4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4*l_h_i*1_4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0287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2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05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56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11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79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31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18.xml><?xml version="1.0" encoding="utf-8"?>
<p:tagLst xmlns:p="http://schemas.openxmlformats.org/presentationml/2006/main">
  <p:tag name="KSO_WM_SLIDE_ID" val="custom2023028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87"/>
  <p:tag name="KSO_WM_SLIDE_LAYOUT" val="a_f"/>
  <p:tag name="KSO_WM_SLIDE_LAYOUT_CNT" val="1_1"/>
  <p:tag name="KSO_WM_SLIDE_TYPE" val="endPage"/>
  <p:tag name="KSO_WM_SLIDE_SUBTYPE" val="pureTxt"/>
  <p:tag name="KSO_WM_SLIDE_CONTENT_AREA" val="{&quot;left&quot;:&quot;249&quot;,&quot;top&quot;:&quot;62.3&quot;,&quot;width&quot;:&quot;455.55&quot;,&quot;height&quot;:&quot;339.3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2024-01-03T13:29:44Z</dcterms:created>
  <dcterms:modified xsi:type="dcterms:W3CDTF">2024-01-03T13:29:44Z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0c9feb8b853b47958c24d90379cfd626_21</vt:lpwstr>
  </property>
</Properties>
</file>