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127" r:id="rId1"/>
    <p:sldMasterId id="2147486164" r:id="rId2"/>
  </p:sldMasterIdLst>
  <p:notesMasterIdLst>
    <p:notesMasterId r:id="rId3"/>
  </p:notesMasterIdLst>
  <p:sldIdLst>
    <p:sldId id="1362" r:id="rId4"/>
    <p:sldId id="1367" r:id="rId5"/>
    <p:sldId id="1371" r:id="rId6"/>
    <p:sldId id="1374" r:id="rId7"/>
    <p:sldId id="1380" r:id="rId9"/>
    <p:sldId id="1383" r:id="rId10"/>
    <p:sldId id="1386" r:id="rId11"/>
    <p:sldId id="1389" r:id="rId12"/>
    <p:sldId id="1395" r:id="rId14"/>
    <p:sldId id="1398" r:id="rId15"/>
    <p:sldId id="1401" r:id="rId16"/>
    <p:sldId id="1404" r:id="rId17"/>
    <p:sldId id="1407" r:id="rId18"/>
    <p:sldId id="1413" r:id="rId20"/>
    <p:sldId id="1416" r:id="rId21"/>
    <p:sldId id="1419" r:id="rId22"/>
    <p:sldId id="1422" r:id="rId23"/>
    <p:sldId id="1425" r:id="rId24"/>
    <p:sldId id="1431" r:id="rId26"/>
    <p:sldId id="1434" r:id="rId27"/>
    <p:sldId id="1437" r:id="rId28"/>
    <p:sldId id="1440" r:id="rId2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tableStyles" Target="tableStyles.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6" name="幻灯片图像占位符 1"/>
          <p:cNvSpPr>
            <a:spLocks noChangeAspect="1" noRot="1" noGrp="1"/>
          </p:cNvSpPr>
          <p:nvPr>
            <p:ph type="sldImg"/>
          </p:nvPr>
        </p:nvSpPr>
        <p:spPr/>
      </p:sp>
      <p:sp>
        <p:nvSpPr>
          <p:cNvPr id="1048678" name="备注占位符 2"/>
          <p:cNvSpPr>
            <a:spLocks noGrp="1"/>
          </p:cNvSpPr>
          <p:nvPr>
            <p:ph type="body" idx="1"/>
          </p:nvPr>
        </p:nvSpPr>
        <p:spPr/>
        <p:txBody>
          <a:bodyPr/>
          <a:p>
            <a:endParaRPr altLang="en-US" dirty="0" lang="zh-CN"/>
          </a:p>
        </p:txBody>
      </p:sp>
      <p:sp>
        <p:nvSpPr>
          <p:cNvPr id="104868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4" name="幻灯片图像占位符 1"/>
          <p:cNvSpPr>
            <a:spLocks noChangeAspect="1" noRot="1" noGrp="1"/>
          </p:cNvSpPr>
          <p:nvPr>
            <p:ph type="sldImg"/>
          </p:nvPr>
        </p:nvSpPr>
        <p:spPr/>
      </p:sp>
      <p:sp>
        <p:nvSpPr>
          <p:cNvPr id="1048616" name="备注占位符 2"/>
          <p:cNvSpPr>
            <a:spLocks noGrp="1"/>
          </p:cNvSpPr>
          <p:nvPr>
            <p:ph type="body" idx="1"/>
          </p:nvPr>
        </p:nvSpPr>
        <p:spPr/>
        <p:txBody>
          <a:bodyPr/>
          <a:p>
            <a:endParaRPr altLang="en-US" dirty="0" lang="zh-CN"/>
          </a:p>
        </p:txBody>
      </p:sp>
      <p:sp>
        <p:nvSpPr>
          <p:cNvPr id="1048618"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2.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image" Target="../media/image4.png"/><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2.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tags" Target="../tags/tag43.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image" Target="../media/image2.png"/><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tags" Target="../tags/tag50.xml"/><Relationship Id="rId9" Type="http://schemas.openxmlformats.org/officeDocument/2006/relationships/tags" Target="../tags/tag51.xml"/><Relationship Id="rId10" Type="http://schemas.openxmlformats.org/officeDocument/2006/relationships/tags" Target="../tags/tag52.xml"/><Relationship Id="rId11" Type="http://schemas.openxmlformats.org/officeDocument/2006/relationships/tags" Target="../tags/tag53.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image" Target="../media/image2.png"/><Relationship Id="rId3" Type="http://schemas.openxmlformats.org/officeDocument/2006/relationships/tags" Target="../tags/tag55.xml"/><Relationship Id="rId4" Type="http://schemas.openxmlformats.org/officeDocument/2006/relationships/tags" Target="../tags/tag56.xml"/><Relationship Id="rId5" Type="http://schemas.openxmlformats.org/officeDocument/2006/relationships/tags" Target="../tags/tag57.xml"/><Relationship Id="rId6" Type="http://schemas.openxmlformats.org/officeDocument/2006/relationships/tags" Target="../tags/tag58.xml"/><Relationship Id="rId7" Type="http://schemas.openxmlformats.org/officeDocument/2006/relationships/tags" Target="../tags/tag59.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2.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2.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5.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tags" Target="../tags/tag79.xml"/><Relationship Id="rId6" Type="http://schemas.openxmlformats.org/officeDocument/2006/relationships/tags" Target="../tags/tag80.xml"/><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幻灯片1"/>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8" name="署名"/>
          <p:cNvSpPr txBox="1">
            <a:spLocks noGrp="1"/>
          </p:cNvSpPr>
          <p:nvPr>
            <p:ph type="body" idx="14"/>
            <p:custDataLst>
              <p:tags r:id="rId3"/>
            </p:custDataLst>
          </p:nvPr>
        </p:nvSpPr>
        <p:spPr>
          <a:xfrm>
            <a:off x="1398393" y="5001282"/>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n-ea"/>
                <a:ea typeface="+mn-ea"/>
                <a:cs typeface="微软雅黑" panose="020B0503020204020204" pitchFamily="34" charset="-122"/>
              </a:defRPr>
            </a:lvl1pPr>
          </a:lstStyle>
          <a:p>
            <a:pPr algn="l" lvl="0">
              <a:lnSpc>
                <a:spcPct val="150000"/>
              </a:lnSpc>
            </a:pPr>
            <a:r>
              <a:rPr dirty="0">
                <a:sym typeface="+mn-ea"/>
              </a:rPr>
              <a:t>单击此处编辑母版文本样式</a:t>
            </a:r>
            <a:endParaRPr dirty="0">
              <a:sym typeface="+mn-ea"/>
            </a:endParaRPr>
          </a:p>
        </p:txBody>
      </p:sp>
      <p:sp>
        <p:nvSpPr>
          <p:cNvPr id="1048670" name="副标题"/>
          <p:cNvSpPr txBox="1">
            <a:spLocks noGrp="1"/>
          </p:cNvSpPr>
          <p:nvPr>
            <p:ph type="body" idx="13" hasCustomPrompt="1"/>
            <p:custDataLst>
              <p:tags r:id="rId4"/>
            </p:custDataLst>
          </p:nvPr>
        </p:nvSpPr>
        <p:spPr>
          <a:xfrm>
            <a:off x="1178078" y="3631768"/>
            <a:ext cx="6681625" cy="719254"/>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accent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672" name="标题"/>
          <p:cNvSpPr txBox="1">
            <a:spLocks noGrp="1"/>
          </p:cNvSpPr>
          <p:nvPr>
            <p:ph type="title" idx="9" hasCustomPrompt="1"/>
            <p:custDataLst>
              <p:tags r:id="rId5"/>
            </p:custDataLst>
          </p:nvPr>
        </p:nvSpPr>
        <p:spPr>
          <a:xfrm>
            <a:off x="1178079" y="1645280"/>
            <a:ext cx="6681625" cy="1821078"/>
          </a:xfrm>
          <a:prstGeom prst="rect"/>
          <a:noFill/>
        </p:spPr>
        <p:txBody>
          <a:bodyPr anchor="b"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674" name="矩形 6"/>
          <p:cNvSpPr/>
          <p:nvPr>
            <p:custDataLst>
              <p:tags r:id="rId6"/>
            </p:custDataLst>
          </p:nvPr>
        </p:nvSpPr>
        <p:spPr>
          <a:xfrm>
            <a:off x="1178079" y="5118884"/>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676" name="任意多边形: 形状 16"/>
          <p:cNvSpPr/>
          <p:nvPr>
            <p:custDataLst>
              <p:tags r:id="rId7"/>
            </p:custDataLst>
          </p:nvPr>
        </p:nvSpPr>
        <p:spPr>
          <a:xfrm>
            <a:off x="509572" y="487000"/>
            <a:ext cx="228600" cy="228600"/>
          </a:xfrm>
          <a:custGeom>
            <a:avLst/>
            <a:gdLst>
              <a:gd name="connsiteX0" fmla="*/ 0 w 228600"/>
              <a:gd name="connsiteY0" fmla="*/ 0 h 228600"/>
              <a:gd name="connsiteX1" fmla="*/ 228600 w 228600"/>
              <a:gd name="connsiteY1" fmla="*/ 0 h 228600"/>
              <a:gd name="connsiteX2" fmla="*/ 228600 w 228600"/>
              <a:gd name="connsiteY2" fmla="*/ 228600 h 228600"/>
              <a:gd name="connsiteX3" fmla="*/ 0 w 2286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8600" h="228600">
                <a:moveTo>
                  <a:pt x="0" y="0"/>
                </a:moveTo>
                <a:lnTo>
                  <a:pt x="228600" y="0"/>
                </a:lnTo>
                <a:lnTo>
                  <a:pt x="228600" y="228600"/>
                </a:lnTo>
                <a:lnTo>
                  <a:pt x="0" y="228600"/>
                </a:lnTo>
                <a:close/>
              </a:path>
            </a:pathLst>
          </a:custGeom>
          <a:solidFill>
            <a:schemeClr val="accent1">
              <a:alpha val="1000"/>
            </a:schemeClr>
          </a:solidFill>
          <a:ln w="9525" cap="flat">
            <a:noFill/>
            <a:prstDash val="solid"/>
            <a:miter/>
          </a:ln>
        </p:spPr>
        <p:txBody>
          <a:bodyPr anchor="ctr" rtlCol="0"/>
          <a:p>
            <a:endParaRPr altLang="en-US" lang="zh-CN">
              <a:cs typeface="微软雅黑" panose="020B0503020204020204" pitchFamily="34" charset="-122"/>
            </a:endParaRPr>
          </a:p>
        </p:txBody>
      </p:sp>
      <p:sp>
        <p:nvSpPr>
          <p:cNvPr id="1048678" name="任意多边形: 形状 17"/>
          <p:cNvSpPr/>
          <p:nvPr>
            <p:custDataLst>
              <p:tags r:id="rId8"/>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0" name="任意多边形: 形状 18"/>
          <p:cNvSpPr/>
          <p:nvPr>
            <p:custDataLst>
              <p:tags r:id="rId9"/>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2" name="任意多边形: 形状 19"/>
          <p:cNvSpPr/>
          <p:nvPr>
            <p:custDataLst>
              <p:tags r:id="rId10"/>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4" name="任意多边形: 形状 12"/>
          <p:cNvSpPr/>
          <p:nvPr>
            <p:custDataLst>
              <p:tags r:id="rId11"/>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6" name="任意多边形: 形状 13"/>
          <p:cNvSpPr/>
          <p:nvPr>
            <p:custDataLst>
              <p:tags r:id="rId12"/>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8" name="任意多边形: 形状 14"/>
          <p:cNvSpPr/>
          <p:nvPr>
            <p:custDataLst>
              <p:tags r:id="rId13"/>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90"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2"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幻灯片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正文"/>
          <p:cNvSpPr txBox="1">
            <a:spLocks noGrp="1"/>
          </p:cNvSpPr>
          <p:nvPr>
            <p:ph idx="3"/>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a:p>
            <a:pPr lvl="0"/>
            <a:endParaRPr dirty="0">
              <a:sym typeface="+mn-ea"/>
            </a:endParaRPr>
          </a:p>
        </p:txBody>
      </p:sp>
      <p:sp>
        <p:nvSpPr>
          <p:cNvPr id="1048698"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dirty="0">
                <a:sym typeface="+mn-ea"/>
              </a:rPr>
              <a:t>单击此处编辑母版标题样式</a:t>
            </a:r>
            <a:endParaRPr dirty="0">
              <a:sym typeface="+mn-ea"/>
            </a:endParaRPr>
          </a:p>
        </p:txBody>
      </p:sp>
      <p:sp>
        <p:nvSpPr>
          <p:cNvPr id="1048700" name="矩形 6"/>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02" name="日期占位符 3"/>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descr="幻灯片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8" name="副标题"/>
          <p:cNvSpPr txBox="1">
            <a:spLocks noGrp="1"/>
          </p:cNvSpPr>
          <p:nvPr>
            <p:ph type="body" idx="3" hasCustomPrompt="1"/>
            <p:custDataLst>
              <p:tags r:id="rId3"/>
            </p:custDataLst>
          </p:nvPr>
        </p:nvSpPr>
        <p:spPr>
          <a:xfrm>
            <a:off x="3489971" y="627052"/>
            <a:ext cx="2719998" cy="45000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2000" i="0" kern="1200" kumimoji="0" lang="en-US" noProof="1" normalizeH="0" spc="300" strike="noStrike" u="none">
                <a:solidFill>
                  <a:schemeClr val="tx1"/>
                </a:solidFill>
                <a:latin typeface="+mn-ea"/>
                <a:ea typeface="+mn-ea"/>
                <a:cs typeface="微软雅黑" panose="020B0503020204020204" pitchFamily="34" charset="-122"/>
              </a:defRPr>
            </a:lvl1pPr>
          </a:lstStyle>
          <a:p>
            <a:pPr algn="l" lvl="0"/>
            <a:r>
              <a:rPr dirty="0" err="1">
                <a:sym typeface="+mn-ea"/>
              </a:rPr>
              <a:t>单击此处编辑副标题</a:t>
            </a:r>
            <a:endParaRPr dirty="0">
              <a:sym typeface="+mn-ea"/>
            </a:endParaRPr>
          </a:p>
        </p:txBody>
      </p:sp>
      <p:sp>
        <p:nvSpPr>
          <p:cNvPr id="1048710" name="标题"/>
          <p:cNvSpPr txBox="1">
            <a:spLocks noGrp="1"/>
          </p:cNvSpPr>
          <p:nvPr>
            <p:ph type="title" idx="2" hasCustomPrompt="1"/>
            <p:custDataLst>
              <p:tags r:id="rId4"/>
            </p:custDataLst>
          </p:nvPr>
        </p:nvSpPr>
        <p:spPr>
          <a:xfrm>
            <a:off x="174924" y="528887"/>
            <a:ext cx="3108961" cy="646331"/>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lt"/>
                <a:ea typeface="微软雅黑" panose="020B0503020204020204" pitchFamily="34" charset="-122"/>
                <a:cs typeface="微软雅黑" panose="020B0503020204020204" pitchFamily="34" charset="-122"/>
              </a:defRPr>
            </a:lvl1pPr>
          </a:lstStyle>
          <a:p>
            <a:pPr algn="r" lvl="0"/>
            <a:r>
              <a:rPr>
                <a:sym typeface="+mn-ea"/>
              </a:rPr>
              <a:t>单击编辑标题</a:t>
            </a:r>
            <a:endParaRPr>
              <a:sym typeface="+mn-ea"/>
            </a:endParaRPr>
          </a:p>
        </p:txBody>
      </p:sp>
      <p:cxnSp>
        <p:nvCxnSpPr>
          <p:cNvPr id="3145729" name="直接连接符 17"/>
          <p:cNvCxnSpPr>
            <a:cxnSpLocks/>
          </p:cNvCxnSpPr>
          <p:nvPr>
            <p:custDataLst>
              <p:tags r:id="rId5"/>
            </p:custDataLst>
          </p:nvPr>
        </p:nvCxnSpPr>
        <p:spPr>
          <a:xfrm>
            <a:off x="993913" y="1447137"/>
            <a:ext cx="10412231"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12"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16"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幻灯片3"/>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8" name="节编号"/>
          <p:cNvSpPr txBox="1">
            <a:spLocks noGrp="1"/>
          </p:cNvSpPr>
          <p:nvPr>
            <p:ph type="body" idx="2" hasCustomPrompt="1"/>
            <p:custDataLst>
              <p:tags r:id="rId3"/>
            </p:custDataLst>
          </p:nvPr>
        </p:nvSpPr>
        <p:spPr>
          <a:xfrm>
            <a:off x="2292263" y="1277655"/>
            <a:ext cx="2088905" cy="3945697"/>
          </a:xfrm>
          <a:prstGeom prst="rect"/>
          <a:noFill/>
        </p:spPr>
        <p:txBody>
          <a:bodyPr anchor="ctr" anchorCtr="0"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ea"/>
                <a:ea typeface="+mj-ea"/>
                <a:cs typeface="微软雅黑" panose="020B0503020204020204" pitchFamily="34" charset="-122"/>
              </a:defRPr>
            </a:lvl1pPr>
          </a:lstStyle>
          <a:p>
            <a:pPr algn="r" lvl="0"/>
            <a:r>
              <a:rPr dirty="0" err="1">
                <a:sym typeface="+mn-ea"/>
              </a:rPr>
              <a:t>节编号</a:t>
            </a:r>
            <a:endParaRPr dirty="0">
              <a:sym typeface="+mn-ea"/>
            </a:endParaRPr>
          </a:p>
        </p:txBody>
      </p:sp>
      <p:sp>
        <p:nvSpPr>
          <p:cNvPr id="1048720" name="标题"/>
          <p:cNvSpPr txBox="1">
            <a:spLocks noGrp="1"/>
          </p:cNvSpPr>
          <p:nvPr>
            <p:ph type="title" idx="1" hasCustomPrompt="1"/>
            <p:custDataLst>
              <p:tags r:id="rId4"/>
            </p:custDataLst>
          </p:nvPr>
        </p:nvSpPr>
        <p:spPr>
          <a:xfrm>
            <a:off x="4924425" y="1277655"/>
            <a:ext cx="5019675" cy="3945697"/>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72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2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8"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2"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anchor="ctr" anchorCtr="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34" name="矩形 7"/>
          <p:cNvSpPr/>
          <p:nvPr>
            <p:custDataLst>
              <p:tags r:id="rId6"/>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36" name="日期占位符 4"/>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8" name="页脚占位符 5"/>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0" name="灯片编号占位符 6"/>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2"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4" name="标题"/>
          <p:cNvSpPr txBox="1">
            <a:spLocks noGrp="1"/>
          </p:cNvSpPr>
          <p:nvPr>
            <p:ph type="title" idx="5"/>
            <p:custDataLst>
              <p:tags r:id="rId4"/>
            </p:custDataLst>
          </p:nvPr>
        </p:nvSpPr>
        <p:spPr>
          <a:xfrm>
            <a:off x="6235200" y="1419070"/>
            <a:ext cx="5342400" cy="42037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46"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8"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50" name="标题"/>
          <p:cNvSpPr txBox="1">
            <a:spLocks noGrp="1"/>
          </p:cNvSpPr>
          <p:nvPr>
            <p:ph type="title" idx="2"/>
            <p:custDataLst>
              <p:tags r:id="rId7"/>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52" name="矩形 9"/>
          <p:cNvSpPr/>
          <p:nvPr>
            <p:custDataLst>
              <p:tags r:id="rId8"/>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54" name="日期占位符 6"/>
          <p:cNvSpPr>
            <a:spLocks noGrp="1"/>
          </p:cNvSpPr>
          <p:nvPr>
            <p:ph type="dt" sz="half" idx="10"/>
            <p:custDataLst>
              <p:tags r:id="rId9"/>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6" name="页脚占位符 7"/>
          <p:cNvSpPr>
            <a:spLocks noGrp="1"/>
          </p:cNvSpPr>
          <p:nvPr>
            <p:ph type="ftr" sz="quarter" idx="11"/>
            <p:custDataLst>
              <p:tags r:id="rId10"/>
            </p:custDataLst>
          </p:nvPr>
        </p:nvSpPr>
        <p:spPr>
          <a:xfrm>
            <a:off x="4116000" y="6314400"/>
            <a:ext cx="3960000" cy="316800"/>
          </a:xfrm>
        </p:spPr>
        <p:txBody>
          <a:bodyPr/>
          <a:p>
            <a:endParaRPr altLang="en-US" dirty="0" lang="zh-CN"/>
          </a:p>
        </p:txBody>
      </p:sp>
      <p:sp>
        <p:nvSpPr>
          <p:cNvPr id="1048758" name="灯片编号占位符 8"/>
          <p:cNvSpPr>
            <a:spLocks noGrp="1"/>
          </p:cNvSpPr>
          <p:nvPr>
            <p:ph type="sldNum" sz="quarter" idx="12"/>
            <p:custDataLst>
              <p:tags r:id="rId11"/>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62" name="矩形 7"/>
          <p:cNvSpPr/>
          <p:nvPr>
            <p:custDataLst>
              <p:tags r:id="rId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0"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72" name="页脚占位符 2"/>
          <p:cNvSpPr>
            <a:spLocks noGrp="1"/>
          </p:cNvSpPr>
          <p:nvPr>
            <p:ph type="ftr" sz="quarter" idx="11"/>
            <p:custDataLst>
              <p:tags r:id="rId4"/>
            </p:custDataLst>
          </p:nvPr>
        </p:nvSpPr>
        <p:spPr/>
        <p:txBody>
          <a:bodyPr/>
          <a:p>
            <a:endParaRPr altLang="en-US" dirty="0" lang="zh-CN"/>
          </a:p>
        </p:txBody>
      </p:sp>
      <p:sp>
        <p:nvSpPr>
          <p:cNvPr id="1048774"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6"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78"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80"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82"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18789"/>
            <a:ext cx="12192000" cy="6858000"/>
          </a:xfrm>
          <a:prstGeom prst="rect"/>
        </p:spPr>
      </p:pic>
      <p:sp>
        <p:nvSpPr>
          <p:cNvPr id="1048784" name="副标题"/>
          <p:cNvSpPr txBox="1">
            <a:spLocks noGrp="1"/>
          </p:cNvSpPr>
          <p:nvPr>
            <p:ph type="body" idx="3" hasCustomPrompt="1"/>
            <p:custDataLst>
              <p:tags r:id="rId3"/>
            </p:custDataLst>
          </p:nvPr>
        </p:nvSpPr>
        <p:spPr>
          <a:xfrm>
            <a:off x="608400" y="1324800"/>
            <a:ext cx="109692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j-ea"/>
                <a:ea typeface="+mj-ea"/>
                <a:cs typeface="微软雅黑" panose="020B0503020204020204" pitchFamily="34" charset="-122"/>
              </a:defRPr>
            </a:lvl1pPr>
          </a:lstStyle>
          <a:p>
            <a:pPr algn="l" lvl="0"/>
            <a:r>
              <a:rPr>
                <a:sym typeface="+mn-ea"/>
              </a:rPr>
              <a:t>单击此处编辑母版副标题样式</a:t>
            </a:r>
            <a:endParaRPr>
              <a:sym typeface="+mn-ea"/>
            </a:endParaRPr>
          </a:p>
        </p:txBody>
      </p:sp>
      <p:sp>
        <p:nvSpPr>
          <p:cNvPr id="1048786"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88" name="矩形 5"/>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90"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2"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94"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5" descr="图片包含 游戏机, 窗帘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96" name="署名"/>
          <p:cNvSpPr txBox="1">
            <a:spLocks noGrp="1"/>
          </p:cNvSpPr>
          <p:nvPr>
            <p:ph type="body" idx="9"/>
            <p:custDataLst>
              <p:tags r:id="rId3"/>
            </p:custDataLst>
          </p:nvPr>
        </p:nvSpPr>
        <p:spPr>
          <a:xfrm>
            <a:off x="6253407" y="3759791"/>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tx1"/>
                </a:solidFill>
                <a:latin typeface="+mn-ea"/>
                <a:ea typeface="+mn-ea"/>
                <a:cs typeface="微软雅黑" panose="020B0503020204020204" pitchFamily="34" charset="-122"/>
              </a:defRPr>
            </a:lvl1pPr>
          </a:lstStyle>
          <a:p>
            <a:pPr lvl="0">
              <a:lnSpc>
                <a:spcPct val="150000"/>
              </a:lnSpc>
            </a:pPr>
            <a:r>
              <a:rPr dirty="0">
                <a:sym typeface="+mn-ea"/>
              </a:rPr>
              <a:t>单击此处编辑母版文本样式</a:t>
            </a:r>
            <a:endParaRPr dirty="0">
              <a:sym typeface="+mn-ea"/>
            </a:endParaRPr>
          </a:p>
        </p:txBody>
      </p:sp>
      <p:sp>
        <p:nvSpPr>
          <p:cNvPr id="1048798" name="标题"/>
          <p:cNvSpPr txBox="1">
            <a:spLocks noGrp="1"/>
          </p:cNvSpPr>
          <p:nvPr>
            <p:ph type="title" idx="8" hasCustomPrompt="1"/>
            <p:custDataLst>
              <p:tags r:id="rId4"/>
            </p:custDataLst>
          </p:nvPr>
        </p:nvSpPr>
        <p:spPr>
          <a:xfrm>
            <a:off x="6105525" y="2710481"/>
            <a:ext cx="5520055" cy="677108"/>
          </a:xfrm>
          <a:prstGeom prst="rect"/>
          <a:noFill/>
        </p:spPr>
        <p:txBody>
          <a:bodyPr anchor="ctr" bIns="0" lIns="0" rIns="0" rtlCol="0" tIns="0" wrap="square">
            <a:noAutofit/>
          </a:bodyPr>
          <a:lstStyle>
            <a:lvl1pPr algn="l" defTabSz="914400" eaLnBrk="1" fontAlgn="auto" hangingPunct="1" latinLnBrk="0" marL="0" marR="0" rtl="0">
              <a:lnSpc>
                <a:spcPct val="100000"/>
              </a:lnSpc>
              <a:buClrTx/>
              <a:buSzTx/>
              <a:buFontTx/>
              <a:buNone/>
              <a:defRPr altLang="en-US" baseline="0" b="1" cap="none" dirty="0" sz="47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800" name="矩形 6"/>
          <p:cNvSpPr/>
          <p:nvPr>
            <p:custDataLst>
              <p:tags r:id="rId5"/>
            </p:custDataLst>
          </p:nvPr>
        </p:nvSpPr>
        <p:spPr>
          <a:xfrm>
            <a:off x="6096000" y="3886432"/>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802" name="任意多边形: 形状 9"/>
          <p:cNvSpPr/>
          <p:nvPr>
            <p:custDataLst>
              <p:tags r:id="rId6"/>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4" name="任意多边形: 形状 10"/>
          <p:cNvSpPr/>
          <p:nvPr>
            <p:custDataLst>
              <p:tags r:id="rId7"/>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6" name="任意多边形: 形状 8"/>
          <p:cNvSpPr/>
          <p:nvPr>
            <p:custDataLst>
              <p:tags r:id="rId8"/>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8" name="任意多边形: 形状 12"/>
          <p:cNvSpPr/>
          <p:nvPr>
            <p:custDataLst>
              <p:tags r:id="rId9"/>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0" name="任意多边形: 形状 13"/>
          <p:cNvSpPr/>
          <p:nvPr>
            <p:custDataLst>
              <p:tags r:id="rId10"/>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2" name="任意多边形: 形状 14"/>
          <p:cNvSpPr/>
          <p:nvPr>
            <p:custDataLst>
              <p:tags r:id="rId11"/>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81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9.xml"/><Relationship Id="rId13" Type="http://schemas.openxmlformats.org/officeDocument/2006/relationships/image" Target="../media/image2.png"/><Relationship Id="rId14" Type="http://schemas.openxmlformats.org/officeDocument/2006/relationships/tags" Target="../tags/tag90.xml"/><Relationship Id="rId15" Type="http://schemas.openxmlformats.org/officeDocument/2006/relationships/tags" Target="../tags/tag91.xml"/><Relationship Id="rId16" Type="http://schemas.openxmlformats.org/officeDocument/2006/relationships/tags" Target="../tags/tag92.xml"/><Relationship Id="rId17" Type="http://schemas.openxmlformats.org/officeDocument/2006/relationships/tags" Target="../tags/tag93.xml"/><Relationship Id="rId18" Type="http://schemas.openxmlformats.org/officeDocument/2006/relationships/tags" Target="../tags/tag94.xml"/><Relationship Id="rId19" Type="http://schemas.openxmlformats.org/officeDocument/2006/relationships/tags" Target="../tags/tag95.xml"/><Relationship Id="rId20" Type="http://schemas.openxmlformats.org/officeDocument/2006/relationships/tags" Target="../tags/tag96.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128" r:id="rId1"/>
    <p:sldLayoutId id="2147486129" r:id="rId2"/>
    <p:sldLayoutId id="2147486130" r:id="rId3"/>
    <p:sldLayoutId id="2147486131" r:id="rId4"/>
    <p:sldLayoutId id="2147486132" r:id="rId5"/>
    <p:sldLayoutId id="2147486133" r:id="rId6"/>
    <p:sldLayoutId id="2147486134" r:id="rId7"/>
    <p:sldLayoutId id="2147486135" r:id="rId8"/>
    <p:sldLayoutId id="2147486136" r:id="rId9"/>
    <p:sldLayoutId id="2147486137" r:id="rId10"/>
    <p:sldLayoutId id="214748613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卡通人物  低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18790"/>
            <a:ext cx="12192000" cy="6858000"/>
          </a:xfrm>
          <a:prstGeom prst="rect"/>
        </p:spPr>
      </p:pic>
      <p:sp>
        <p:nvSpPr>
          <p:cNvPr id="1048654" name="矩形 9"/>
          <p:cNvSpPr/>
          <p:nvPr>
            <p:custDataLst>
              <p:tags r:id="rId1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latin typeface="微软雅黑" panose="020B0503020204020204" pitchFamily="34" charset="-122"/>
              <a:cs typeface="微软雅黑" panose="020B0503020204020204" pitchFamily="34" charset="-122"/>
            </a:endParaRPr>
          </a:p>
        </p:txBody>
      </p:sp>
      <p:sp>
        <p:nvSpPr>
          <p:cNvPr id="1048656" name="日期占位符 10"/>
          <p:cNvSpPr>
            <a:spLocks noGrp="1"/>
          </p:cNvSpPr>
          <p:nvPr>
            <p:ph type="dt" sz="half" idx="10"/>
            <p:custDataLst>
              <p:tags r:id="rId15"/>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8" name="页脚占位符 11"/>
          <p:cNvSpPr>
            <a:spLocks noGrp="1"/>
          </p:cNvSpPr>
          <p:nvPr>
            <p:ph type="ftr" sz="quarter" idx="11"/>
            <p:custDataLst>
              <p:tags r:id="rId16"/>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60" name="灯片编号占位符 12"/>
          <p:cNvSpPr>
            <a:spLocks noGrp="1"/>
          </p:cNvSpPr>
          <p:nvPr>
            <p:ph type="sldNum" sz="quarter" idx="12"/>
            <p:custDataLst>
              <p:tags r:id="rId17"/>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2" name="文本占位符 1"/>
          <p:cNvSpPr>
            <a:spLocks noGrp="1"/>
          </p:cNvSpPr>
          <p:nvPr>
            <p:ph type="body" idx="1"/>
            <p:custDataLst>
              <p:tags r:id="rId18"/>
            </p:custDataLst>
          </p:nvPr>
        </p:nvSpPr>
        <p:spPr>
          <a:xfrm>
            <a:off x="608400" y="1464319"/>
            <a:ext cx="10969200" cy="4712644"/>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标题占位符 2"/>
          <p:cNvSpPr>
            <a:spLocks noGrp="1"/>
          </p:cNvSpPr>
          <p:nvPr>
            <p:ph type="title"/>
            <p:custDataLst>
              <p:tags r:id="rId19"/>
            </p:custDataLst>
          </p:nvPr>
        </p:nvSpPr>
        <p:spPr>
          <a:xfrm>
            <a:off x="608400" y="534955"/>
            <a:ext cx="10969200" cy="788687"/>
          </a:xfrm>
          <a:prstGeom prst="rect"/>
          <a:noFill/>
          <a:ln>
            <a:noFill/>
            <a:prstDash val="sysDash"/>
          </a:ln>
        </p:spPr>
        <p:txBody>
          <a:bodyPr anchor="ctr"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6" name="KSO_TEMPLATE" hidden="1"/>
          <p:cNvSpPr/>
          <p:nvPr userDrawn="1">
            <p:custDataLst>
              <p:tags r:id="rId20"/>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165" r:id="rId1"/>
    <p:sldLayoutId id="2147486166" r:id="rId2"/>
    <p:sldLayoutId id="2147486167" r:id="rId3"/>
    <p:sldLayoutId id="2147486168" r:id="rId4"/>
    <p:sldLayoutId id="2147486169" r:id="rId5"/>
    <p:sldLayoutId id="2147486170" r:id="rId6"/>
    <p:sldLayoutId id="2147486171" r:id="rId7"/>
    <p:sldLayoutId id="2147486172" r:id="rId8"/>
    <p:sldLayoutId id="2147486173" r:id="rId9"/>
    <p:sldLayoutId id="2147486174" r:id="rId10"/>
    <p:sldLayoutId id="214748617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dirty="0" sz="3200" i="0" kern="1200" kumimoji="0" lang="zh-CN" normalizeH="0" spc="300" strike="noStrike" u="none" smtClean="0">
          <a:ln>
            <a:noFill/>
            <a:prstDash val="sysDot"/>
          </a:ln>
          <a:solidFill>
            <a:schemeClr val="tx1"/>
          </a:solidFill>
          <a:latin typeface="+mj-ea"/>
          <a:ea typeface="+mj-ea"/>
          <a:cs typeface="微软雅黑" panose="020B0503020204020204" pitchFamily="34" charset="-122"/>
          <a:sym typeface="+mn-ea"/>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tags" Target="../tags/tag112.xml"/><Relationship Id="rId13" Type="http://schemas.openxmlformats.org/officeDocument/2006/relationships/tags" Target="../tags/tag113.xml"/><Relationship Id="rId14" Type="http://schemas.openxmlformats.org/officeDocument/2006/relationships/slideLayout" Target="../slideLayouts/slideLayout14.xml"/><Relationship Id="rId1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tags" Target="../tags/tag123.xml"/><Relationship Id="rId5" Type="http://schemas.openxmlformats.org/officeDocument/2006/relationships/tags" Target="../tags/tag124.xml"/><Relationship Id="rId6" Type="http://schemas.openxmlformats.org/officeDocument/2006/relationships/tags" Target="../tags/tag125.xml"/><Relationship Id="rId7" Type="http://schemas.openxmlformats.org/officeDocument/2006/relationships/tags" Target="../tags/tag126.xml"/><Relationship Id="rId8" Type="http://schemas.openxmlformats.org/officeDocument/2006/relationships/tags" Target="../tags/tag127.xml"/><Relationship Id="rId9" Type="http://schemas.openxmlformats.org/officeDocument/2006/relationships/tags" Target="../tags/tag128.xml"/><Relationship Id="rId10" Type="http://schemas.openxmlformats.org/officeDocument/2006/relationships/tags" Target="../tags/tag129.xml"/><Relationship Id="rId11" Type="http://schemas.openxmlformats.org/officeDocument/2006/relationships/tags" Target="../tags/tag130.xml"/><Relationship Id="rId12" Type="http://schemas.openxmlformats.org/officeDocument/2006/relationships/tags" Target="../tags/tag131.xml"/><Relationship Id="rId13" Type="http://schemas.openxmlformats.org/officeDocument/2006/relationships/tags" Target="../tags/tag132.xml"/><Relationship Id="rId14" Type="http://schemas.openxmlformats.org/officeDocument/2006/relationships/tags" Target="../tags/tag133.xml"/><Relationship Id="rId1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tags" Target="../tags/tag142.xml"/><Relationship Id="rId10" Type="http://schemas.openxmlformats.org/officeDocument/2006/relationships/tags" Target="../tags/tag143.xml"/><Relationship Id="rId11" Type="http://schemas.openxmlformats.org/officeDocument/2006/relationships/tags" Target="../tags/tag144.xml"/><Relationship Id="rId12" Type="http://schemas.openxmlformats.org/officeDocument/2006/relationships/tags" Target="../tags/tag145.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tags" Target="../tags/tag156.xml"/><Relationship Id="rId5" Type="http://schemas.openxmlformats.org/officeDocument/2006/relationships/tags" Target="../tags/tag157.xml"/><Relationship Id="rId6" Type="http://schemas.openxmlformats.org/officeDocument/2006/relationships/tags" Target="../tags/tag158.xml"/><Relationship Id="rId7" Type="http://schemas.openxmlformats.org/officeDocument/2006/relationships/tags" Target="../tags/tag159.xml"/><Relationship Id="rId8" Type="http://schemas.openxmlformats.org/officeDocument/2006/relationships/tags" Target="../tags/tag160.xml"/><Relationship Id="rId9" Type="http://schemas.openxmlformats.org/officeDocument/2006/relationships/tags" Target="../tags/tag161.xml"/><Relationship Id="rId10" Type="http://schemas.openxmlformats.org/officeDocument/2006/relationships/tags" Target="../tags/tag162.xml"/><Relationship Id="rId11" Type="http://schemas.openxmlformats.org/officeDocument/2006/relationships/tags" Target="../tags/tag163.xml"/><Relationship Id="rId12" Type="http://schemas.openxmlformats.org/officeDocument/2006/relationships/tags" Target="../tags/tag164.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tags" Target="../tags/tag173.xml"/><Relationship Id="rId10" Type="http://schemas.openxmlformats.org/officeDocument/2006/relationships/tags" Target="../tags/tag174.xml"/><Relationship Id="rId11" Type="http://schemas.openxmlformats.org/officeDocument/2006/relationships/tags" Target="../tags/tag175.xml"/><Relationship Id="rId12" Type="http://schemas.openxmlformats.org/officeDocument/2006/relationships/tags" Target="../tags/tag176.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tags" Target="../tags/tag185.xml"/><Relationship Id="rId10" Type="http://schemas.openxmlformats.org/officeDocument/2006/relationships/tags" Target="../tags/tag186.xml"/><Relationship Id="rId11" Type="http://schemas.openxmlformats.org/officeDocument/2006/relationships/tags" Target="../tags/tag187.xml"/><Relationship Id="rId12" Type="http://schemas.openxmlformats.org/officeDocument/2006/relationships/tags" Target="../tags/tag188.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tags" Target="../tags/tag197.xml"/><Relationship Id="rId10" Type="http://schemas.openxmlformats.org/officeDocument/2006/relationships/tags" Target="../tags/tag198.xml"/><Relationship Id="rId11" Type="http://schemas.openxmlformats.org/officeDocument/2006/relationships/tags" Target="../tags/tag199.xml"/><Relationship Id="rId12" Type="http://schemas.openxmlformats.org/officeDocument/2006/relationships/tags" Target="../tags/tag200.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tags" Target="../tags/tag216.xml"/><Relationship Id="rId6" Type="http://schemas.openxmlformats.org/officeDocument/2006/relationships/tags" Target="../tags/tag217.xml"/><Relationship Id="rId7" Type="http://schemas.openxmlformats.org/officeDocument/2006/relationships/tags" Target="../tags/tag218.xml"/><Relationship Id="rId8" Type="http://schemas.openxmlformats.org/officeDocument/2006/relationships/tags" Target="../tags/tag219.xml"/><Relationship Id="rId9" Type="http://schemas.openxmlformats.org/officeDocument/2006/relationships/tags" Target="../tags/tag220.xml"/><Relationship Id="rId10" Type="http://schemas.openxmlformats.org/officeDocument/2006/relationships/tags" Target="../tags/tag221.xml"/><Relationship Id="rId11" Type="http://schemas.openxmlformats.org/officeDocument/2006/relationships/tags" Target="../tags/tag222.xml"/><Relationship Id="rId12" Type="http://schemas.openxmlformats.org/officeDocument/2006/relationships/tags" Target="../tags/tag223.xml"/><Relationship Id="rId13" Type="http://schemas.openxmlformats.org/officeDocument/2006/relationships/tags" Target="../tags/tag224.xml"/><Relationship Id="rId14" Type="http://schemas.openxmlformats.org/officeDocument/2006/relationships/tags" Target="../tags/tag225.xml"/><Relationship Id="rId15" Type="http://schemas.openxmlformats.org/officeDocument/2006/relationships/tags" Target="../tags/tag226.xml"/><Relationship Id="rId16"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tags" Target="../tags/tag231.xml"/><Relationship Id="rId6" Type="http://schemas.openxmlformats.org/officeDocument/2006/relationships/tags" Target="../tags/tag232.xml"/><Relationship Id="rId7" Type="http://schemas.openxmlformats.org/officeDocument/2006/relationships/tags" Target="../tags/tag233.xml"/><Relationship Id="rId8" Type="http://schemas.openxmlformats.org/officeDocument/2006/relationships/tags" Target="../tags/tag234.xml"/><Relationship Id="rId9" Type="http://schemas.openxmlformats.org/officeDocument/2006/relationships/tags" Target="../tags/tag235.xml"/><Relationship Id="rId10" Type="http://schemas.openxmlformats.org/officeDocument/2006/relationships/tags" Target="../tags/tag236.xml"/><Relationship Id="rId11" Type="http://schemas.openxmlformats.org/officeDocument/2006/relationships/tags" Target="../tags/tag237.xml"/><Relationship Id="rId12" Type="http://schemas.openxmlformats.org/officeDocument/2006/relationships/tags" Target="../tags/tag238.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tags" Target="../tags/tag242.xml"/><Relationship Id="rId5" Type="http://schemas.openxmlformats.org/officeDocument/2006/relationships/tags" Target="../tags/tag243.xml"/><Relationship Id="rId6" Type="http://schemas.openxmlformats.org/officeDocument/2006/relationships/tags" Target="../tags/tag244.xml"/><Relationship Id="rId7" Type="http://schemas.openxmlformats.org/officeDocument/2006/relationships/tags" Target="../tags/tag245.xml"/><Relationship Id="rId8" Type="http://schemas.openxmlformats.org/officeDocument/2006/relationships/tags" Target="../tags/tag246.xml"/><Relationship Id="rId9" Type="http://schemas.openxmlformats.org/officeDocument/2006/relationships/tags" Target="../tags/tag247.xml"/><Relationship Id="rId10" Type="http://schemas.openxmlformats.org/officeDocument/2006/relationships/tags" Target="../tags/tag248.xml"/><Relationship Id="rId11" Type="http://schemas.openxmlformats.org/officeDocument/2006/relationships/tags" Target="../tags/tag249.xml"/><Relationship Id="rId12" Type="http://schemas.openxmlformats.org/officeDocument/2006/relationships/tags" Target="../tags/tag250.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tags" Target="../tags/tag257.xml"/><Relationship Id="rId5" Type="http://schemas.openxmlformats.org/officeDocument/2006/relationships/tags" Target="../tags/tag258.xml"/><Relationship Id="rId6" Type="http://schemas.openxmlformats.org/officeDocument/2006/relationships/tags" Target="../tags/tag259.xml"/><Relationship Id="rId7" Type="http://schemas.openxmlformats.org/officeDocument/2006/relationships/tags" Target="../tags/tag260.xml"/><Relationship Id="rId8" Type="http://schemas.openxmlformats.org/officeDocument/2006/relationships/tags" Target="../tags/tag261.xml"/><Relationship Id="rId9" Type="http://schemas.openxmlformats.org/officeDocument/2006/relationships/tags" Target="../tags/tag262.xml"/><Relationship Id="rId10" Type="http://schemas.openxmlformats.org/officeDocument/2006/relationships/tags" Target="../tags/tag263.xml"/><Relationship Id="rId11" Type="http://schemas.openxmlformats.org/officeDocument/2006/relationships/tags" Target="../tags/tag264.xml"/><Relationship Id="rId12" Type="http://schemas.openxmlformats.org/officeDocument/2006/relationships/tags" Target="../tags/tag265.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tags" Target="../tags/tag270.xml"/><Relationship Id="rId6" Type="http://schemas.openxmlformats.org/officeDocument/2006/relationships/tags" Target="../tags/tag271.xml"/><Relationship Id="rId7" Type="http://schemas.openxmlformats.org/officeDocument/2006/relationships/tags" Target="../tags/tag272.xml"/><Relationship Id="rId8" Type="http://schemas.openxmlformats.org/officeDocument/2006/relationships/tags" Target="../tags/tag273.xml"/><Relationship Id="rId9" Type="http://schemas.openxmlformats.org/officeDocument/2006/relationships/tags" Target="../tags/tag274.xml"/><Relationship Id="rId10" Type="http://schemas.openxmlformats.org/officeDocument/2006/relationships/tags" Target="../tags/tag275.xml"/><Relationship Id="rId11" Type="http://schemas.openxmlformats.org/officeDocument/2006/relationships/tags" Target="../tags/tag276.xml"/><Relationship Id="rId12" Type="http://schemas.openxmlformats.org/officeDocument/2006/relationships/tags" Target="../tags/tag277.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tags" Target="../tags/tag286.xml"/><Relationship Id="rId10" Type="http://schemas.openxmlformats.org/officeDocument/2006/relationships/tags" Target="../tags/tag287.xml"/><Relationship Id="rId11" Type="http://schemas.openxmlformats.org/officeDocument/2006/relationships/tags" Target="../tags/tag288.xml"/><Relationship Id="rId12" Type="http://schemas.openxmlformats.org/officeDocument/2006/relationships/tags" Target="../tags/tag289.xml"/><Relationship Id="rId13" Type="http://schemas.openxmlformats.org/officeDocument/2006/relationships/tags" Target="../tags/tag290.xml"/><Relationship Id="rId14" Type="http://schemas.openxmlformats.org/officeDocument/2006/relationships/tags" Target="../tags/tag291.xml"/><Relationship Id="rId15" Type="http://schemas.openxmlformats.org/officeDocument/2006/relationships/tags" Target="../tags/tag292.xml"/><Relationship Id="rId16" Type="http://schemas.openxmlformats.org/officeDocument/2006/relationships/tags" Target="../tags/tag293.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14"/>
            <p:custDataLst>
              <p:tags r:id="rId1"/>
            </p:custDataLst>
          </p:nvPr>
        </p:nvSpPr>
        <p:spPr/>
        <p:txBody>
          <a:bodyPr/>
          <a:p>
            <a:r>
              <a:rPr altLang="en-US" lang="zh-CN"/>
              <a:t>汇报人：</a:t>
            </a:r>
            <a:r>
              <a:rPr altLang="zh-CN" lang="en-US"/>
              <a:t/>
            </a:r>
            <a:endParaRPr altLang="en-US" lang="zh-CN"/>
          </a:p>
        </p:txBody>
      </p:sp>
      <p:sp>
        <p:nvSpPr>
          <p:cNvPr id="1048650" name="文本占位符 6"/>
          <p:cNvSpPr>
            <a:spLocks noGrp="1"/>
          </p:cNvSpPr>
          <p:nvPr>
            <p:ph type="body" idx="13"/>
            <p:custDataLst>
              <p:tags r:id="rId2"/>
            </p:custDataLst>
          </p:nvPr>
        </p:nvSpPr>
        <p:spPr/>
        <p:txBody>
          <a:bodyPr/>
          <a:p>
            <a:r>
              <a:rPr altLang="en-US" lang="zh-CN"/>
              <a:t/>
            </a:r>
            <a:endParaRPr altLang="en-US" lang="zh-CN"/>
          </a:p>
        </p:txBody>
      </p:sp>
      <p:sp>
        <p:nvSpPr>
          <p:cNvPr id="1048652" name="标题 7"/>
          <p:cNvSpPr>
            <a:spLocks noGrp="1"/>
          </p:cNvSpPr>
          <p:nvPr>
            <p:ph type="title" idx="9"/>
            <p:custDataLst>
              <p:tags r:id="rId3"/>
            </p:custDataLst>
          </p:nvPr>
        </p:nvSpPr>
        <p:spPr/>
        <p:txBody>
          <a:bodyPr/>
          <a:p>
            <a:r>
              <a:rPr altLang="en-US" lang="zh-CN"/>
              <a:t>人工智能在交通运输领域的创新应用</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8" name="文本占位符 2"/>
          <p:cNvSpPr>
            <a:spLocks noGrp="1"/>
          </p:cNvSpPr>
          <p:nvPr>
            <p:ph type="body" idx="3"/>
            <p:custDataLst>
              <p:tags r:id="rId1"/>
            </p:custDataLst>
          </p:nvPr>
        </p:nvSpPr>
        <p:spPr/>
        <p:txBody>
          <a:bodyPr/>
          <a:p>
            <a:r>
              <a:rPr altLang="en-US" lang="zh-CN"/>
              <a:t>/目录</a:t>
            </a:r>
            <a:endParaRPr altLang="en-US" lang="zh-CN"/>
          </a:p>
        </p:txBody>
      </p:sp>
      <p:sp>
        <p:nvSpPr>
          <p:cNvPr id="1048850" name="标题 6"/>
          <p:cNvSpPr>
            <a:spLocks noGrp="1"/>
          </p:cNvSpPr>
          <p:nvPr>
            <p:ph type="title" idx="2"/>
            <p:custDataLst>
              <p:tags r:id="rId2"/>
            </p:custDataLst>
          </p:nvPr>
        </p:nvSpPr>
        <p:spPr/>
        <p:txBody>
          <a:bodyPr/>
          <a:p>
            <a:r>
              <a:rPr altLang="en-US" lang="zh-CN"/>
              <a:t>目录</a:t>
            </a:r>
            <a:endParaRPr altLang="en-US" lang="zh-CN"/>
          </a:p>
        </p:txBody>
      </p:sp>
      <p:sp>
        <p:nvSpPr>
          <p:cNvPr id="1048852" name="序号"/>
          <p:cNvSpPr txBox="1"/>
          <p:nvPr>
            <p:custDataLst>
              <p:tags r:id="rId3"/>
            </p:custDataLst>
          </p:nvPr>
        </p:nvSpPr>
        <p:spPr>
          <a:xfrm>
            <a:off x="5293360"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02</a:t>
            </a:r>
            <a:endParaRPr b="1" dirty="0" sz="3200" lang="en-US">
              <a:latin typeface="+mj-ea"/>
              <a:ea typeface="+mj-ea"/>
              <a:cs typeface="微软雅黑" panose="020B0503020204020204" pitchFamily="34" charset="-122"/>
            </a:endParaRPr>
          </a:p>
        </p:txBody>
      </p:sp>
      <p:sp>
        <p:nvSpPr>
          <p:cNvPr id="1048854" name="标题"/>
          <p:cNvSpPr txBox="1"/>
          <p:nvPr>
            <p:custDataLst>
              <p:tags r:id="rId4"/>
            </p:custDataLst>
          </p:nvPr>
        </p:nvSpPr>
        <p:spPr>
          <a:xfrm>
            <a:off x="5293360"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人工智能在交通运输领域的发展历程</a:t>
            </a:r>
            <a:endParaRPr altLang="en-US" b="1" dirty="0" sz="2000" lang="zh-CN" spc="300">
              <a:latin typeface="+mj-ea"/>
              <a:ea typeface="+mj-ea"/>
              <a:cs typeface="微软雅黑" panose="020B0503020204020204" pitchFamily="34" charset="-122"/>
            </a:endParaRPr>
          </a:p>
        </p:txBody>
      </p:sp>
      <p:sp>
        <p:nvSpPr>
          <p:cNvPr id="1048856" name="序号"/>
          <p:cNvSpPr txBox="1"/>
          <p:nvPr>
            <p:custDataLst>
              <p:tags r:id="rId5"/>
            </p:custDataLst>
          </p:nvPr>
        </p:nvSpPr>
        <p:spPr>
          <a:xfrm>
            <a:off x="165417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01</a:t>
            </a:r>
            <a:endParaRPr b="1" dirty="0" sz="3200" lang="en-US">
              <a:latin typeface="+mj-ea"/>
              <a:ea typeface="+mj-ea"/>
              <a:cs typeface="微软雅黑" panose="020B0503020204020204" pitchFamily="34" charset="-122"/>
            </a:endParaRPr>
          </a:p>
        </p:txBody>
      </p:sp>
      <p:sp>
        <p:nvSpPr>
          <p:cNvPr id="1048858" name="标题"/>
          <p:cNvSpPr txBox="1"/>
          <p:nvPr>
            <p:custDataLst>
              <p:tags r:id="rId6"/>
            </p:custDataLst>
          </p:nvPr>
        </p:nvSpPr>
        <p:spPr>
          <a:xfrm>
            <a:off x="165417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点击此处添加目录标题</a:t>
            </a:r>
            <a:endParaRPr altLang="en-US" b="1" dirty="0" sz="2000" lang="zh-CN" spc="300">
              <a:latin typeface="+mj-ea"/>
              <a:ea typeface="+mj-ea"/>
              <a:cs typeface="微软雅黑" panose="020B0503020204020204" pitchFamily="34" charset="-122"/>
            </a:endParaRPr>
          </a:p>
        </p:txBody>
      </p:sp>
      <p:sp>
        <p:nvSpPr>
          <p:cNvPr id="1048860" name="序号"/>
          <p:cNvSpPr txBox="1"/>
          <p:nvPr>
            <p:custDataLst>
              <p:tags r:id="rId7"/>
            </p:custDataLst>
          </p:nvPr>
        </p:nvSpPr>
        <p:spPr>
          <a:xfrm>
            <a:off x="893254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03</a:t>
            </a:r>
            <a:endParaRPr b="1" dirty="0" sz="3200" lang="en-US">
              <a:latin typeface="+mj-ea"/>
              <a:ea typeface="+mj-ea"/>
              <a:cs typeface="微软雅黑" panose="020B0503020204020204" pitchFamily="34" charset="-122"/>
            </a:endParaRPr>
          </a:p>
        </p:txBody>
      </p:sp>
      <p:sp>
        <p:nvSpPr>
          <p:cNvPr id="1048862" name="标题"/>
          <p:cNvSpPr txBox="1"/>
          <p:nvPr>
            <p:custDataLst>
              <p:tags r:id="rId8"/>
            </p:custDataLst>
          </p:nvPr>
        </p:nvSpPr>
        <p:spPr>
          <a:xfrm>
            <a:off x="893254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人工智能在交通运输领域的主要应用场景</a:t>
            </a:r>
            <a:endParaRPr altLang="en-US" b="1" dirty="0" sz="2000" lang="zh-CN" spc="300">
              <a:latin typeface="+mj-ea"/>
              <a:ea typeface="+mj-ea"/>
              <a:cs typeface="微软雅黑" panose="020B0503020204020204" pitchFamily="34" charset="-122"/>
            </a:endParaRPr>
          </a:p>
        </p:txBody>
      </p:sp>
      <p:sp>
        <p:nvSpPr>
          <p:cNvPr id="1048864" name="序号"/>
          <p:cNvSpPr txBox="1"/>
          <p:nvPr>
            <p:custDataLst>
              <p:tags r:id="rId9"/>
            </p:custDataLst>
          </p:nvPr>
        </p:nvSpPr>
        <p:spPr>
          <a:xfrm>
            <a:off x="724090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05</a:t>
            </a:r>
            <a:endParaRPr b="1" dirty="0" sz="3200" lang="en-US">
              <a:latin typeface="+mj-ea"/>
              <a:ea typeface="+mj-ea"/>
              <a:cs typeface="微软雅黑" panose="020B0503020204020204" pitchFamily="34" charset="-122"/>
            </a:endParaRPr>
          </a:p>
        </p:txBody>
      </p:sp>
      <p:sp>
        <p:nvSpPr>
          <p:cNvPr id="1048866" name="标题"/>
          <p:cNvSpPr txBox="1"/>
          <p:nvPr>
            <p:custDataLst>
              <p:tags r:id="rId10"/>
            </p:custDataLst>
          </p:nvPr>
        </p:nvSpPr>
        <p:spPr>
          <a:xfrm>
            <a:off x="7240905" y="5167630"/>
            <a:ext cx="1948180" cy="1062990"/>
          </a:xfrm>
          <a:prstGeom prst="rect"/>
          <a:noFill/>
        </p:spPr>
        <p:txBody>
          <a:bodyPr anchor="t" anchorCtr="0" bIns="0" lIns="0" rIns="0" rtlCol="0" tIns="0" wrap="square">
            <a:normAutofit lnSpcReduction="20000"/>
          </a:bodyPr>
          <a:p>
            <a:r>
              <a:rPr altLang="en-US" b="1" dirty="0" sz="2000" lang="zh-CN" spc="300">
                <a:latin typeface="+mj-ea"/>
                <a:ea typeface="+mj-ea"/>
                <a:cs typeface="微软雅黑" panose="020B0503020204020204" pitchFamily="34" charset="-122"/>
              </a:rPr>
              <a:t>人工智能在交通运输领域的未来发展趋势与挑战</a:t>
            </a:r>
            <a:endParaRPr altLang="en-US" b="1" dirty="0" sz="2000" lang="zh-CN" spc="300">
              <a:latin typeface="+mj-ea"/>
              <a:ea typeface="+mj-ea"/>
              <a:cs typeface="微软雅黑" panose="020B0503020204020204" pitchFamily="34" charset="-122"/>
            </a:endParaRPr>
          </a:p>
        </p:txBody>
      </p:sp>
      <p:sp>
        <p:nvSpPr>
          <p:cNvPr id="1048868" name="序号"/>
          <p:cNvSpPr txBox="1"/>
          <p:nvPr>
            <p:custDataLst>
              <p:tags r:id="rId11"/>
            </p:custDataLst>
          </p:nvPr>
        </p:nvSpPr>
        <p:spPr>
          <a:xfrm>
            <a:off x="3601720"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04</a:t>
            </a:r>
            <a:endParaRPr b="1" dirty="0" sz="3200" lang="en-US">
              <a:latin typeface="+mj-ea"/>
              <a:ea typeface="+mj-ea"/>
              <a:cs typeface="微软雅黑" panose="020B0503020204020204" pitchFamily="34" charset="-122"/>
            </a:endParaRPr>
          </a:p>
        </p:txBody>
      </p:sp>
      <p:sp>
        <p:nvSpPr>
          <p:cNvPr id="1048870" name="标题"/>
          <p:cNvSpPr txBox="1"/>
          <p:nvPr>
            <p:custDataLst>
              <p:tags r:id="rId12"/>
            </p:custDataLst>
          </p:nvPr>
        </p:nvSpPr>
        <p:spPr>
          <a:xfrm>
            <a:off x="3601720"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人工智能在交通运输领域的创新应用案例</a:t>
            </a:r>
            <a:endParaRPr altLang="en-US" b="1" dirty="0" sz="2000" lang="zh-CN" spc="300">
              <a:latin typeface="+mj-ea"/>
              <a:ea typeface="+mj-ea"/>
              <a:cs typeface="微软雅黑" panose="020B0503020204020204" pitchFamily="34" charset="-122"/>
            </a:endParaRPr>
          </a:p>
        </p:txBody>
      </p:sp>
    </p:spTree>
    <p:custDataLst>
      <p:tags r:id="rId1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06" name="文本占位符 3"/>
          <p:cNvSpPr>
            <a:spLocks noGrp="1"/>
          </p:cNvSpPr>
          <p:nvPr>
            <p:ph type="body" idx="2"/>
            <p:custDataLst>
              <p:tags r:id="rId1"/>
            </p:custDataLst>
          </p:nvPr>
        </p:nvSpPr>
        <p:spPr/>
        <p:txBody>
          <a:bodyPr/>
          <a:p>
            <a:r>
              <a:rPr altLang="en-US" dirty="0" lang="zh-CN"/>
              <a:t>01</a:t>
            </a:r>
            <a:endParaRPr altLang="en-US" dirty="0" lang="zh-CN"/>
          </a:p>
        </p:txBody>
      </p:sp>
      <p:sp>
        <p:nvSpPr>
          <p:cNvPr id="1048908" name="标题 4"/>
          <p:cNvSpPr>
            <a:spLocks noGrp="1"/>
          </p:cNvSpPr>
          <p:nvPr>
            <p:ph type="title" idx="1"/>
            <p:custDataLst>
              <p:tags r:id="rId2"/>
            </p:custDataLst>
          </p:nvPr>
        </p:nvSpPr>
        <p:spPr/>
        <p:txBody>
          <a:bodyPr/>
          <a:p>
            <a:r>
              <a:rPr altLang="en-US" dirty="0" lang="zh-CN"/>
              <a:t>添加章节标题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4" name="文本占位符 3"/>
          <p:cNvSpPr>
            <a:spLocks noGrp="1"/>
          </p:cNvSpPr>
          <p:nvPr>
            <p:ph type="body" idx="2"/>
            <p:custDataLst>
              <p:tags r:id="rId1"/>
            </p:custDataLst>
          </p:nvPr>
        </p:nvSpPr>
        <p:spPr/>
        <p:txBody>
          <a:bodyPr/>
          <a:p>
            <a:r>
              <a:rPr altLang="en-US" dirty="0" lang="zh-CN"/>
              <a:t>02</a:t>
            </a:r>
            <a:endParaRPr altLang="en-US" dirty="0" lang="zh-CN"/>
          </a:p>
        </p:txBody>
      </p:sp>
      <p:sp>
        <p:nvSpPr>
          <p:cNvPr id="1048946" name="标题 4"/>
          <p:cNvSpPr>
            <a:spLocks noGrp="1"/>
          </p:cNvSpPr>
          <p:nvPr>
            <p:ph type="title" idx="1"/>
            <p:custDataLst>
              <p:tags r:id="rId2"/>
            </p:custDataLst>
          </p:nvPr>
        </p:nvSpPr>
        <p:spPr/>
        <p:txBody>
          <a:bodyPr/>
          <a:p>
            <a:r>
              <a:rPr altLang="en-US" dirty="0" lang="zh-CN"/>
              <a:t>人工智能在交通运输领域的发展历程</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16" name="标题 2"/>
          <p:cNvSpPr>
            <a:spLocks noGrp="1"/>
          </p:cNvSpPr>
          <p:nvPr>
            <p:ph type="title" idx="2"/>
          </p:nvPr>
        </p:nvSpPr>
        <p:spPr/>
        <p:txBody>
          <a:bodyPr/>
          <a:p>
            <a:r>
              <a:rPr altLang="en-US" lang="zh-CN"/>
              <a:t>人工智能技术的起源与发展</a:t>
            </a:r>
            <a:endParaRPr altLang="en-US" lang="zh-CN"/>
          </a:p>
        </p:txBody>
      </p:sp>
      <p:sp>
        <p:nvSpPr>
          <p:cNvPr id="1049018"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020"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022"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24"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26"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人工智能技术在交通运输领域的未来发展</a:t>
            </a:r>
            <a:endParaRPr altLang="en-US" dirty="0" sz="1200" lang="zh-CN" spc="150">
              <a:solidFill>
                <a:srgbClr val="FFFFFF"/>
              </a:solidFill>
              <a:latin typeface="+mn-ea"/>
              <a:sym typeface="+mn-ea"/>
            </a:endParaRPr>
          </a:p>
        </p:txBody>
      </p:sp>
      <p:sp>
        <p:nvSpPr>
          <p:cNvPr id="1049028"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30"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32"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人工智能技术在交通运输领域的应用历程</a:t>
            </a:r>
            <a:endParaRPr altLang="en-US" dirty="0" sz="1200" lang="zh-CN" spc="150">
              <a:solidFill>
                <a:schemeClr val="tx1">
                  <a:lumMod val="65000"/>
                  <a:lumOff val="35000"/>
                </a:schemeClr>
              </a:solidFill>
              <a:latin typeface="+mn-ea"/>
              <a:sym typeface="+mn-ea"/>
            </a:endParaRPr>
          </a:p>
        </p:txBody>
      </p:sp>
      <p:sp>
        <p:nvSpPr>
          <p:cNvPr id="1049034"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36"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38"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人工智能技术的发展阶段</a:t>
            </a:r>
            <a:endParaRPr altLang="en-US" dirty="0" sz="1200" lang="zh-CN" spc="150">
              <a:solidFill>
                <a:srgbClr val="FFFFFF"/>
              </a:solidFill>
              <a:latin typeface="+mn-ea"/>
              <a:sym typeface="+mn-ea"/>
            </a:endParaRPr>
          </a:p>
        </p:txBody>
      </p:sp>
      <p:sp>
        <p:nvSpPr>
          <p:cNvPr id="1049040"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2"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4"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人工智能技术的起源</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84" name="标题 2"/>
          <p:cNvSpPr>
            <a:spLocks noGrp="1"/>
          </p:cNvSpPr>
          <p:nvPr>
            <p:ph type="title" idx="2"/>
          </p:nvPr>
        </p:nvSpPr>
        <p:spPr/>
        <p:txBody>
          <a:bodyPr/>
          <a:p>
            <a:r>
              <a:rPr altLang="en-US" lang="zh-CN"/>
              <a:t>交通运输领域对人工智能技术的需求</a:t>
            </a:r>
            <a:endParaRPr altLang="en-US" lang="zh-CN"/>
          </a:p>
        </p:txBody>
      </p:sp>
      <p:sp>
        <p:nvSpPr>
          <p:cNvPr id="104908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提高交通运输效率：通过智能调度、路径规划等技术，减少拥堵和延误，提高交通运输效率。</a:t>
            </a:r>
            <a:endParaRPr altLang="en-US" dirty="0" sz="1200" lang="zh-CN" spc="150">
              <a:solidFill>
                <a:schemeClr val="tx1">
                  <a:lumMod val="85000"/>
                  <a:lumOff val="15000"/>
                </a:schemeClr>
              </a:solidFill>
              <a:latin typeface="+mn-ea"/>
              <a:sym typeface="+mn-ea"/>
            </a:endParaRPr>
          </a:p>
        </p:txBody>
      </p:sp>
      <p:sp>
        <p:nvSpPr>
          <p:cNvPr id="104908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增强交通安全：利用人工智能技术对交通数据进行实时监测和分析，及时发现安全隐患，提高交通安全水平。</a:t>
            </a:r>
            <a:endParaRPr altLang="en-US" dirty="0" sz="1200" lang="zh-CN" spc="150">
              <a:solidFill>
                <a:schemeClr val="tx1">
                  <a:lumMod val="85000"/>
                  <a:lumOff val="15000"/>
                </a:schemeClr>
              </a:solidFill>
              <a:latin typeface="+mn-ea"/>
              <a:sym typeface="+mn-ea"/>
            </a:endParaRPr>
          </a:p>
        </p:txBody>
      </p:sp>
      <p:sp>
        <p:nvSpPr>
          <p:cNvPr id="104909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优化交通运输服务：通过智能客服、个性化推荐等技术，提高乘客的出行体验和服务质量。</a:t>
            </a:r>
            <a:endParaRPr altLang="en-US" dirty="0" sz="1200" lang="zh-CN" spc="150">
              <a:solidFill>
                <a:schemeClr val="tx1">
                  <a:lumMod val="85000"/>
                  <a:lumOff val="15000"/>
                </a:schemeClr>
              </a:solidFill>
              <a:latin typeface="+mn-ea"/>
              <a:sym typeface="+mn-ea"/>
            </a:endParaRPr>
          </a:p>
        </p:txBody>
      </p:sp>
      <p:sp>
        <p:nvSpPr>
          <p:cNvPr id="104910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0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0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促进交通运输行业转型升级：人工智能技术的应用将推动交通运输行业向智能化、绿色化、高效化方向转型升级。</a:t>
            </a:r>
            <a:endParaRPr altLang="en-US" dirty="0" sz="1200" lang="zh-CN" spc="150">
              <a:solidFill>
                <a:schemeClr val="tx1">
                  <a:lumMod val="85000"/>
                  <a:lumOff val="15000"/>
                </a:schemeClr>
              </a:solidFill>
              <a:latin typeface="+mn-ea"/>
              <a:sym typeface="+mn-ea"/>
            </a:endParaRPr>
          </a:p>
        </p:txBody>
      </p:sp>
      <p:sp>
        <p:nvSpPr>
          <p:cNvPr id="104910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0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48" name="标题 2"/>
          <p:cNvSpPr>
            <a:spLocks noGrp="1"/>
          </p:cNvSpPr>
          <p:nvPr>
            <p:ph type="title" idx="2"/>
          </p:nvPr>
        </p:nvSpPr>
        <p:spPr/>
        <p:txBody>
          <a:bodyPr/>
          <a:p>
            <a:r>
              <a:rPr altLang="en-US" lang="zh-CN"/>
              <a:t>人工智能在交通运输领域的应用现状</a:t>
            </a:r>
            <a:endParaRPr altLang="en-US" lang="zh-CN"/>
          </a:p>
        </p:txBody>
      </p:sp>
      <p:sp>
        <p:nvSpPr>
          <p:cNvPr id="1049150"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自动驾驶汽车：通过传感器、计算机视觉等技术实现车辆自主驾驶，提高交通效率和安全性</a:t>
            </a:r>
            <a:endParaRPr altLang="en-US" dirty="0" sz="1200" lang="zh-CN" spc="150">
              <a:solidFill>
                <a:schemeClr val="tx1">
                  <a:lumMod val="65000"/>
                  <a:lumOff val="35000"/>
                </a:schemeClr>
              </a:solidFill>
              <a:latin typeface="+mn-ea"/>
              <a:sym typeface="+mn-ea"/>
            </a:endParaRPr>
          </a:p>
        </p:txBody>
      </p:sp>
      <p:sp>
        <p:nvSpPr>
          <p:cNvPr id="1049152"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智能交通信号控制：利用人工智能技术对交通信号进行实时监控和调整，优化交通流</a:t>
            </a:r>
            <a:endParaRPr altLang="en-US" dirty="0" sz="1200" lang="zh-CN" spc="150">
              <a:solidFill>
                <a:schemeClr val="tx1">
                  <a:lumMod val="65000"/>
                  <a:lumOff val="35000"/>
                </a:schemeClr>
              </a:solidFill>
              <a:latin typeface="+mn-ea"/>
              <a:sym typeface="+mn-ea"/>
            </a:endParaRPr>
          </a:p>
        </p:txBody>
      </p:sp>
      <p:sp>
        <p:nvSpPr>
          <p:cNvPr id="1049154"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智能车辆调度：通过大数据分析和预测，实现车辆资源的合理调度和优化配置</a:t>
            </a:r>
            <a:endParaRPr altLang="en-US" dirty="0" sz="1200" lang="zh-CN" spc="150">
              <a:solidFill>
                <a:schemeClr val="tx1">
                  <a:lumMod val="65000"/>
                  <a:lumOff val="35000"/>
                </a:schemeClr>
              </a:solidFill>
              <a:latin typeface="+mn-ea"/>
              <a:sym typeface="+mn-ea"/>
            </a:endParaRPr>
          </a:p>
        </p:txBody>
      </p:sp>
      <p:sp>
        <p:nvSpPr>
          <p:cNvPr id="1049156"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智能物流配送：利用人工智能技术对物流配送进行智能化管理和优化，提高配送效率和准确性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96" name="文本占位符 3"/>
          <p:cNvSpPr>
            <a:spLocks noGrp="1"/>
          </p:cNvSpPr>
          <p:nvPr>
            <p:ph type="body" idx="2"/>
            <p:custDataLst>
              <p:tags r:id="rId1"/>
            </p:custDataLst>
          </p:nvPr>
        </p:nvSpPr>
        <p:spPr/>
        <p:txBody>
          <a:bodyPr/>
          <a:p>
            <a:r>
              <a:rPr altLang="en-US" dirty="0" lang="zh-CN"/>
              <a:t>03</a:t>
            </a:r>
            <a:endParaRPr altLang="en-US" dirty="0" lang="zh-CN"/>
          </a:p>
        </p:txBody>
      </p:sp>
      <p:sp>
        <p:nvSpPr>
          <p:cNvPr id="1049198" name="标题 4"/>
          <p:cNvSpPr>
            <a:spLocks noGrp="1"/>
          </p:cNvSpPr>
          <p:nvPr>
            <p:ph type="title" idx="1"/>
            <p:custDataLst>
              <p:tags r:id="rId2"/>
            </p:custDataLst>
          </p:nvPr>
        </p:nvSpPr>
        <p:spPr/>
        <p:txBody>
          <a:bodyPr/>
          <a:p>
            <a:r>
              <a:rPr altLang="en-US" dirty="0" lang="zh-CN"/>
              <a:t>人工智能在交通运输领域的主要应用场景</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68" name="标题 2"/>
          <p:cNvSpPr>
            <a:spLocks noGrp="1"/>
          </p:cNvSpPr>
          <p:nvPr>
            <p:ph type="title" idx="2"/>
          </p:nvPr>
        </p:nvSpPr>
        <p:spPr/>
        <p:txBody>
          <a:bodyPr/>
          <a:p>
            <a:r>
              <a:rPr altLang="en-US" lang="zh-CN"/>
              <a:t>智能交通信号控制</a:t>
            </a:r>
            <a:endParaRPr altLang="en-US" lang="zh-CN"/>
          </a:p>
        </p:txBody>
      </p:sp>
      <p:sp>
        <p:nvSpPr>
          <p:cNvPr id="1049270"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72"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274"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实时监测交通流量：通过传感器和摄像头实时监测交通流量，为信号灯提供实时数据</a:t>
            </a:r>
            <a:endParaRPr altLang="en-US" dirty="0" sz="2000" lang="zh-CN" spc="200">
              <a:solidFill>
                <a:schemeClr val="tx1">
                  <a:lumMod val="85000"/>
                  <a:lumOff val="15000"/>
                </a:schemeClr>
              </a:solidFill>
              <a:latin typeface="+mn-ea"/>
              <a:sym typeface="+mn-ea"/>
            </a:endParaRPr>
          </a:p>
        </p:txBody>
      </p:sp>
      <p:sp>
        <p:nvSpPr>
          <p:cNvPr id="1049276"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78"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280"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优化信号灯配时：根据实时交通流量和历史数据，优化信号灯的配时方案，提高道路通行效率</a:t>
            </a:r>
            <a:endParaRPr altLang="en-US" dirty="0" sz="2000" lang="zh-CN" spc="200">
              <a:solidFill>
                <a:schemeClr val="tx1">
                  <a:lumMod val="85000"/>
                  <a:lumOff val="15000"/>
                </a:schemeClr>
              </a:solidFill>
              <a:latin typeface="+mn-ea"/>
              <a:sym typeface="+mn-ea"/>
            </a:endParaRPr>
          </a:p>
        </p:txBody>
      </p:sp>
      <p:sp>
        <p:nvSpPr>
          <p:cNvPr id="1049282"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84"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286"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智能调整信号灯状态：根据实时交通状况和紧急事件，智能调整信号灯的状态，保障交通安全</a:t>
            </a:r>
            <a:endParaRPr altLang="en-US" dirty="0" sz="2000" lang="zh-CN" spc="200">
              <a:solidFill>
                <a:schemeClr val="tx1">
                  <a:lumMod val="85000"/>
                  <a:lumOff val="15000"/>
                </a:schemeClr>
              </a:solidFill>
              <a:latin typeface="+mn-ea"/>
              <a:sym typeface="+mn-ea"/>
            </a:endParaRPr>
          </a:p>
        </p:txBody>
      </p:sp>
      <p:sp>
        <p:nvSpPr>
          <p:cNvPr id="1049288"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90"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292"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实现多路口协同控制：通过先进的通信技术，实现多个路口的协同控制，提高整体交通效率</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32" name="标题 2"/>
          <p:cNvSpPr>
            <a:spLocks noGrp="1"/>
          </p:cNvSpPr>
          <p:nvPr>
            <p:ph type="title" idx="2"/>
          </p:nvPr>
        </p:nvSpPr>
        <p:spPr/>
        <p:txBody>
          <a:bodyPr/>
          <a:p>
            <a:r>
              <a:rPr altLang="en-US" lang="zh-CN"/>
              <a:t>智能车辆导航与监控</a:t>
            </a:r>
            <a:endParaRPr altLang="en-US" lang="zh-CN"/>
          </a:p>
        </p:txBody>
      </p:sp>
      <p:sp>
        <p:nvSpPr>
          <p:cNvPr id="104933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3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实时路况监测：通过大数据和人工智能技术，实时监测道路交通状况，为驾驶员提供最佳路线建议</a:t>
            </a:r>
            <a:endParaRPr altLang="en-US" dirty="0" sz="2000" lang="zh-CN" spc="150">
              <a:solidFill>
                <a:schemeClr val="tx1">
                  <a:lumMod val="85000"/>
                  <a:lumOff val="15000"/>
                </a:schemeClr>
              </a:solidFill>
              <a:latin typeface="+mn-ea"/>
              <a:sym typeface="+mn-ea"/>
            </a:endParaRPr>
          </a:p>
        </p:txBody>
      </p:sp>
      <p:sp>
        <p:nvSpPr>
          <p:cNvPr id="104934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车辆定位与跟踪：利用GPS和北斗导航系统，对车辆进行精确的定位和跟踪，确保车辆行驶安全</a:t>
            </a:r>
            <a:endParaRPr altLang="en-US" dirty="0" sz="2000" lang="zh-CN" spc="150">
              <a:solidFill>
                <a:schemeClr val="tx1">
                  <a:lumMod val="85000"/>
                  <a:lumOff val="15000"/>
                </a:schemeClr>
              </a:solidFill>
              <a:latin typeface="+mn-ea"/>
              <a:sym typeface="+mn-ea"/>
            </a:endParaRPr>
          </a:p>
        </p:txBody>
      </p:sp>
      <p:sp>
        <p:nvSpPr>
          <p:cNvPr id="104934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智能交通信号控制：通过人工智能技术，对交通信号灯进行智能控制，提高道路通行效率</a:t>
            </a:r>
            <a:endParaRPr altLang="en-US" dirty="0" sz="2000" lang="zh-CN" spc="150">
              <a:solidFill>
                <a:schemeClr val="tx1">
                  <a:lumMod val="85000"/>
                  <a:lumOff val="15000"/>
                </a:schemeClr>
              </a:solidFill>
              <a:latin typeface="+mn-ea"/>
              <a:sym typeface="+mn-ea"/>
            </a:endParaRPr>
          </a:p>
        </p:txBody>
      </p:sp>
      <p:sp>
        <p:nvSpPr>
          <p:cNvPr id="104935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紧急救援与事故处理：在发生紧急情况时，智能车辆导航与监控系统能够迅速响应，协助救援和处理事故</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96" name="标题 2"/>
          <p:cNvSpPr>
            <a:spLocks noGrp="1"/>
          </p:cNvSpPr>
          <p:nvPr>
            <p:ph type="title" idx="2"/>
          </p:nvPr>
        </p:nvSpPr>
        <p:spPr/>
        <p:txBody>
          <a:bodyPr/>
          <a:p>
            <a:r>
              <a:rPr altLang="en-US" lang="zh-CN"/>
              <a:t>智能公交系统</a:t>
            </a:r>
            <a:endParaRPr altLang="en-US" lang="zh-CN"/>
          </a:p>
        </p:txBody>
      </p:sp>
      <p:sp>
        <p:nvSpPr>
          <p:cNvPr id="104939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0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402"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实时监测：通过GPS、传感器等技术实时监测公交车的位置、速度等信息</a:t>
            </a:r>
            <a:endParaRPr altLang="en-US" dirty="0" sz="2000" lang="zh-CN" spc="200">
              <a:solidFill>
                <a:schemeClr val="tx1">
                  <a:lumMod val="85000"/>
                  <a:lumOff val="15000"/>
                </a:schemeClr>
              </a:solidFill>
              <a:latin typeface="+mn-ea"/>
              <a:sym typeface="+mn-ea"/>
            </a:endParaRPr>
          </a:p>
        </p:txBody>
      </p:sp>
      <p:sp>
        <p:nvSpPr>
          <p:cNvPr id="104940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0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408"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优化调度：根据实时数据，对公交车进行智能调度，提高运营效率</a:t>
            </a:r>
            <a:endParaRPr altLang="en-US" dirty="0" sz="2000" lang="zh-CN" spc="200">
              <a:solidFill>
                <a:schemeClr val="tx1">
                  <a:lumMod val="85000"/>
                  <a:lumOff val="15000"/>
                </a:schemeClr>
              </a:solidFill>
              <a:latin typeface="+mn-ea"/>
              <a:sym typeface="+mn-ea"/>
            </a:endParaRPr>
          </a:p>
        </p:txBody>
      </p:sp>
      <p:sp>
        <p:nvSpPr>
          <p:cNvPr id="104941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1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414"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乘客服务：提供实时到站时间、票价查询等服务，提高乘客出行体验</a:t>
            </a:r>
            <a:endParaRPr altLang="en-US" dirty="0" sz="2000" lang="zh-CN" spc="200">
              <a:solidFill>
                <a:schemeClr val="tx1">
                  <a:lumMod val="85000"/>
                  <a:lumOff val="15000"/>
                </a:schemeClr>
              </a:solidFill>
              <a:latin typeface="+mn-ea"/>
              <a:sym typeface="+mn-ea"/>
            </a:endParaRPr>
          </a:p>
        </p:txBody>
      </p:sp>
      <p:sp>
        <p:nvSpPr>
          <p:cNvPr id="104941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1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420"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安全监控：通过摄像头等设备对公交车内部和外部进行实时监控，保障乘客安全</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60" name="标题 2"/>
          <p:cNvSpPr>
            <a:spLocks noGrp="1"/>
          </p:cNvSpPr>
          <p:nvPr>
            <p:ph type="title" idx="2"/>
          </p:nvPr>
        </p:nvSpPr>
        <p:spPr/>
        <p:txBody>
          <a:bodyPr/>
          <a:p>
            <a:r>
              <a:rPr altLang="en-US" lang="zh-CN"/>
              <a:t>智能物流配送</a:t>
            </a:r>
            <a:endParaRPr altLang="en-US" lang="zh-CN"/>
          </a:p>
        </p:txBody>
      </p:sp>
      <p:sp>
        <p:nvSpPr>
          <p:cNvPr id="104946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6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定义：利用人工智能技术实现物流配送的智能化和自动化</a:t>
            </a:r>
            <a:endParaRPr altLang="en-US" dirty="0" sz="2000" lang="zh-CN" spc="150">
              <a:solidFill>
                <a:schemeClr val="tx1">
                  <a:lumMod val="75000"/>
                  <a:lumOff val="25000"/>
                </a:schemeClr>
              </a:solidFill>
              <a:latin typeface="+mn-ea"/>
              <a:sym typeface="+mn-ea"/>
            </a:endParaRPr>
          </a:p>
        </p:txBody>
      </p:sp>
      <p:sp>
        <p:nvSpPr>
          <p:cNvPr id="104946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6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7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应用场景：通过智能算法和大数据分析，优化配送路径，提高配送效率</a:t>
            </a:r>
            <a:endParaRPr altLang="en-US" dirty="0" sz="2000" lang="zh-CN" spc="150">
              <a:solidFill>
                <a:schemeClr val="tx1">
                  <a:lumMod val="75000"/>
                  <a:lumOff val="25000"/>
                </a:schemeClr>
              </a:solidFill>
              <a:latin typeface="+mn-ea"/>
              <a:sym typeface="+mn-ea"/>
            </a:endParaRPr>
          </a:p>
        </p:txBody>
      </p:sp>
      <p:sp>
        <p:nvSpPr>
          <p:cNvPr id="104947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7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7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优势：减少人力成本，提高配送准确性和时效性</a:t>
            </a:r>
            <a:endParaRPr altLang="en-US" dirty="0" sz="2000" lang="zh-CN" spc="150">
              <a:solidFill>
                <a:schemeClr val="tx1">
                  <a:lumMod val="75000"/>
                  <a:lumOff val="25000"/>
                </a:schemeClr>
              </a:solidFill>
              <a:latin typeface="+mn-ea"/>
              <a:sym typeface="+mn-ea"/>
            </a:endParaRPr>
          </a:p>
        </p:txBody>
      </p:sp>
      <p:sp>
        <p:nvSpPr>
          <p:cNvPr id="104947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8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8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未来发展：随着人工智能技术的不断进步，智能物流配送将更加普及和高效</a:t>
            </a:r>
            <a:endParaRPr altLang="en-US" dirty="0" sz="2000" lang="zh-CN" spc="150">
              <a:solidFill>
                <a:schemeClr val="tx1">
                  <a:lumMod val="75000"/>
                  <a:lumOff val="25000"/>
                </a:schemeClr>
              </a:solidFill>
              <a:latin typeface="+mn-ea"/>
              <a:sym typeface="+mn-ea"/>
            </a:endParaRPr>
          </a:p>
        </p:txBody>
      </p:sp>
      <p:sp>
        <p:nvSpPr>
          <p:cNvPr id="104948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24" name="文本占位符 3"/>
          <p:cNvSpPr>
            <a:spLocks noGrp="1"/>
          </p:cNvSpPr>
          <p:nvPr>
            <p:ph type="body" idx="2"/>
            <p:custDataLst>
              <p:tags r:id="rId1"/>
            </p:custDataLst>
          </p:nvPr>
        </p:nvSpPr>
        <p:spPr/>
        <p:txBody>
          <a:bodyPr/>
          <a:p>
            <a:r>
              <a:rPr altLang="en-US" dirty="0" lang="zh-CN"/>
              <a:t>04</a:t>
            </a:r>
            <a:endParaRPr altLang="en-US" dirty="0" lang="zh-CN"/>
          </a:p>
        </p:txBody>
      </p:sp>
      <p:sp>
        <p:nvSpPr>
          <p:cNvPr id="1049526" name="标题 4"/>
          <p:cNvSpPr>
            <a:spLocks noGrp="1"/>
          </p:cNvSpPr>
          <p:nvPr>
            <p:ph type="title" idx="1"/>
            <p:custDataLst>
              <p:tags r:id="rId2"/>
            </p:custDataLst>
          </p:nvPr>
        </p:nvSpPr>
        <p:spPr/>
        <p:txBody>
          <a:bodyPr/>
          <a:p>
            <a:r>
              <a:rPr altLang="en-US" dirty="0" lang="zh-CN"/>
              <a:t>人工智能在交通运输领域的创新应用案例</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96" name="标题 2"/>
          <p:cNvSpPr>
            <a:spLocks noGrp="1"/>
          </p:cNvSpPr>
          <p:nvPr>
            <p:ph type="title" idx="2"/>
          </p:nvPr>
        </p:nvSpPr>
        <p:spPr/>
        <p:txBody>
          <a:bodyPr/>
          <a:p>
            <a:r>
              <a:rPr altLang="en-US" lang="zh-CN"/>
              <a:t>基于人工智能的交通拥堵预测与缓解方案</a:t>
            </a:r>
            <a:endParaRPr altLang="en-US" lang="zh-CN"/>
          </a:p>
        </p:txBody>
      </p:sp>
      <p:sp>
        <p:nvSpPr>
          <p:cNvPr id="104959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0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0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0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0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基于人工智能的交通拥堵预测技术</a:t>
            </a:r>
            <a:endParaRPr altLang="en-US" sz="1400" lang="zh-CN" spc="150">
              <a:solidFill>
                <a:schemeClr val="tx1"/>
              </a:solidFill>
              <a:effectLst/>
              <a:latin typeface="+mn-ea"/>
              <a:sym typeface="+mn-ea"/>
            </a:endParaRPr>
          </a:p>
        </p:txBody>
      </p:sp>
      <p:sp>
        <p:nvSpPr>
          <p:cNvPr id="104960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交通拥堵现状及影响</a:t>
            </a:r>
            <a:endParaRPr altLang="en-US" dirty="0" sz="1400" lang="zh-CN" spc="150">
              <a:solidFill>
                <a:schemeClr val="tx1"/>
              </a:solidFill>
              <a:effectLst/>
              <a:latin typeface="+mn-ea"/>
              <a:sym typeface="+mn-ea"/>
            </a:endParaRPr>
          </a:p>
        </p:txBody>
      </p:sp>
      <p:sp>
        <p:nvSpPr>
          <p:cNvPr id="104961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基于人工智能的交通拥堵缓解方案</a:t>
            </a:r>
            <a:endParaRPr altLang="en-US" sz="1400" lang="zh-CN" spc="150">
              <a:solidFill>
                <a:schemeClr val="tx1"/>
              </a:solidFill>
              <a:effectLst/>
              <a:latin typeface="+mn-ea"/>
              <a:sym typeface="+mn-ea"/>
            </a:endParaRPr>
          </a:p>
        </p:txBody>
      </p:sp>
      <p:sp>
        <p:nvSpPr>
          <p:cNvPr id="104961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实际应用案例及效果评估</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52" name="标题 2"/>
          <p:cNvSpPr>
            <a:spLocks noGrp="1"/>
          </p:cNvSpPr>
          <p:nvPr>
            <p:ph type="title" idx="2"/>
          </p:nvPr>
        </p:nvSpPr>
        <p:spPr/>
        <p:txBody>
          <a:bodyPr/>
          <a:p>
            <a:r>
              <a:rPr altLang="en-US" lang="zh-CN"/>
              <a:t>基于人工智能的交通事故预警与处理系统</a:t>
            </a:r>
            <a:endParaRPr altLang="en-US" lang="zh-CN"/>
          </a:p>
        </p:txBody>
      </p:sp>
      <p:sp>
        <p:nvSpPr>
          <p:cNvPr id="1049654" name="圆角矩形 3"/>
          <p:cNvSpPr/>
          <p:nvPr>
            <p:custDataLst>
              <p:tags r:id="rId1"/>
            </p:custDataLst>
          </p:nvPr>
        </p:nvSpPr>
        <p:spPr>
          <a:xfrm rot="16200000">
            <a:off x="5702559" y="-2340097"/>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6" name="圆角矩形 4"/>
          <p:cNvSpPr/>
          <p:nvPr>
            <p:custDataLst>
              <p:tags r:id="rId2"/>
            </p:custDataLst>
          </p:nvPr>
        </p:nvSpPr>
        <p:spPr>
          <a:xfrm rot="16200000">
            <a:off x="556454" y="280665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58" name="圆角矩形 5"/>
          <p:cNvSpPr/>
          <p:nvPr>
            <p:custDataLst>
              <p:tags r:id="rId3"/>
            </p:custDataLst>
          </p:nvPr>
        </p:nvSpPr>
        <p:spPr>
          <a:xfrm rot="16200000">
            <a:off x="5702559" y="-3334355"/>
            <a:ext cx="780882" cy="1043061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60" name="圆角矩形 6"/>
          <p:cNvSpPr/>
          <p:nvPr>
            <p:custDataLst>
              <p:tags r:id="rId4"/>
            </p:custDataLst>
          </p:nvPr>
        </p:nvSpPr>
        <p:spPr>
          <a:xfrm rot="16200000">
            <a:off x="556454" y="181175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62" name="圆角矩形 11"/>
          <p:cNvSpPr/>
          <p:nvPr>
            <p:custDataLst>
              <p:tags r:id="rId5"/>
            </p:custDataLst>
          </p:nvPr>
        </p:nvSpPr>
        <p:spPr>
          <a:xfrm rot="16200000">
            <a:off x="5702559" y="-350938"/>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64" name="圆角矩形 12"/>
          <p:cNvSpPr/>
          <p:nvPr>
            <p:custDataLst>
              <p:tags r:id="rId6"/>
            </p:custDataLst>
          </p:nvPr>
        </p:nvSpPr>
        <p:spPr>
          <a:xfrm rot="16200000">
            <a:off x="556454" y="479581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66" name="圆角矩形 9"/>
          <p:cNvSpPr/>
          <p:nvPr>
            <p:custDataLst>
              <p:tags r:id="rId7"/>
            </p:custDataLst>
          </p:nvPr>
        </p:nvSpPr>
        <p:spPr>
          <a:xfrm rot="16200000">
            <a:off x="5702559" y="-1345196"/>
            <a:ext cx="780882" cy="1043061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68" name="圆角矩形 10"/>
          <p:cNvSpPr/>
          <p:nvPr>
            <p:custDataLst>
              <p:tags r:id="rId8"/>
            </p:custDataLst>
          </p:nvPr>
        </p:nvSpPr>
        <p:spPr>
          <a:xfrm rot="16200000">
            <a:off x="556454" y="380091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70" name="圆角矩形 7"/>
          <p:cNvSpPr/>
          <p:nvPr>
            <p:custDataLst>
              <p:tags r:id="rId9"/>
            </p:custDataLst>
          </p:nvPr>
        </p:nvSpPr>
        <p:spPr>
          <a:xfrm rot="16200000">
            <a:off x="5702559" y="642678"/>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72" name="圆角矩形 8"/>
          <p:cNvSpPr/>
          <p:nvPr>
            <p:custDataLst>
              <p:tags r:id="rId10"/>
            </p:custDataLst>
          </p:nvPr>
        </p:nvSpPr>
        <p:spPr>
          <a:xfrm rot="16200000">
            <a:off x="556454" y="5789426"/>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74" name="文本框 14"/>
          <p:cNvSpPr txBox="1"/>
          <p:nvPr>
            <p:custDataLst>
              <p:tags r:id="rId11"/>
            </p:custDataLst>
          </p:nvPr>
        </p:nvSpPr>
        <p:spPr>
          <a:xfrm>
            <a:off x="1315483" y="5469361"/>
            <a:ext cx="9992637" cy="780239"/>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未来发展：探讨该系统未来的发展趋势和研究方向，如与其他技术的融合、智能化升级等方面的内容</a:t>
            </a:r>
            <a:endParaRPr altLang="en-US" dirty="0" sz="2000" lang="zh-CN">
              <a:latin typeface="+mn-ea"/>
              <a:ea typeface="+mn-ea"/>
            </a:endParaRPr>
          </a:p>
        </p:txBody>
      </p:sp>
      <p:sp>
        <p:nvSpPr>
          <p:cNvPr id="1049676" name="文本框 15"/>
          <p:cNvSpPr txBox="1"/>
          <p:nvPr>
            <p:custDataLst>
              <p:tags r:id="rId12"/>
            </p:custDataLst>
          </p:nvPr>
        </p:nvSpPr>
        <p:spPr>
          <a:xfrm>
            <a:off x="1316126" y="3479559"/>
            <a:ext cx="9992637" cy="780882"/>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应用场景：列举该系统在交通运输领域的应用场景，如高速公路、城市道路、铁路等</a:t>
            </a:r>
            <a:endParaRPr altLang="en-US" dirty="0" sz="2000" lang="zh-CN">
              <a:latin typeface="+mn-ea"/>
              <a:ea typeface="+mn-ea"/>
            </a:endParaRPr>
          </a:p>
        </p:txBody>
      </p:sp>
      <p:sp>
        <p:nvSpPr>
          <p:cNvPr id="1049678" name="文本框 16"/>
          <p:cNvSpPr txBox="1"/>
          <p:nvPr>
            <p:custDataLst>
              <p:tags r:id="rId13"/>
            </p:custDataLst>
          </p:nvPr>
        </p:nvSpPr>
        <p:spPr>
          <a:xfrm>
            <a:off x="1315483" y="4475103"/>
            <a:ext cx="9992637" cy="780239"/>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优势与挑战：分析该系统的优势和面临的挑战，如数据质量、算法精度、系统稳定性等方面的问题</a:t>
            </a:r>
            <a:endParaRPr altLang="en-US" dirty="0" sz="2000" lang="zh-CN">
              <a:latin typeface="+mn-ea"/>
              <a:ea typeface="+mn-ea"/>
            </a:endParaRPr>
          </a:p>
        </p:txBody>
      </p:sp>
      <p:sp>
        <p:nvSpPr>
          <p:cNvPr id="1049680" name="文本框 17"/>
          <p:cNvSpPr txBox="1"/>
          <p:nvPr>
            <p:custDataLst>
              <p:tags r:id="rId14"/>
            </p:custDataLst>
          </p:nvPr>
        </p:nvSpPr>
        <p:spPr>
          <a:xfrm>
            <a:off x="1316126" y="1490400"/>
            <a:ext cx="9992637" cy="780882"/>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系统概述：介绍基于人工智能的交通事故预警与处理系统的基本概念、功能和意义</a:t>
            </a:r>
            <a:endParaRPr altLang="en-US" dirty="0" sz="2000" lang="zh-CN">
              <a:latin typeface="+mn-ea"/>
              <a:ea typeface="+mn-ea"/>
            </a:endParaRPr>
          </a:p>
        </p:txBody>
      </p:sp>
      <p:sp>
        <p:nvSpPr>
          <p:cNvPr id="1049682" name="文本框 18"/>
          <p:cNvSpPr txBox="1"/>
          <p:nvPr>
            <p:custDataLst>
              <p:tags r:id="rId15"/>
            </p:custDataLst>
          </p:nvPr>
        </p:nvSpPr>
        <p:spPr>
          <a:xfrm>
            <a:off x="1315483" y="2485944"/>
            <a:ext cx="9992637" cy="780239"/>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技术原理：详细阐述该系统的技术原理，包括数据采集、处理、分析和预警等方面的内容</a:t>
            </a:r>
            <a:endParaRPr altLang="en-US" dirty="0" sz="20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22" name="标题 2"/>
          <p:cNvSpPr>
            <a:spLocks noGrp="1"/>
          </p:cNvSpPr>
          <p:nvPr>
            <p:ph type="title" idx="2"/>
          </p:nvPr>
        </p:nvSpPr>
        <p:spPr/>
        <p:txBody>
          <a:bodyPr/>
          <a:p>
            <a:r>
              <a:rPr altLang="en-US" lang="zh-CN"/>
              <a:t>基于人工智能的公共交通优化调度方案</a:t>
            </a:r>
            <a:endParaRPr altLang="en-US" lang="zh-CN"/>
          </a:p>
        </p:txBody>
      </p:sp>
      <p:sp>
        <p:nvSpPr>
          <p:cNvPr id="104972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背景介绍：公共交通现状及存在的问题</a:t>
            </a:r>
            <a:endParaRPr altLang="en-US" dirty="0" sz="2000" lang="zh-CN" spc="150">
              <a:solidFill>
                <a:schemeClr val="tx1">
                  <a:lumMod val="85000"/>
                  <a:lumOff val="15000"/>
                </a:schemeClr>
              </a:solidFill>
              <a:latin typeface="+mn-ea"/>
              <a:sym typeface="+mn-ea"/>
            </a:endParaRPr>
          </a:p>
        </p:txBody>
      </p:sp>
      <p:sp>
        <p:nvSpPr>
          <p:cNvPr id="104973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方案介绍：基于人工智能的公共交通优化调度方案的设计与实施</a:t>
            </a:r>
            <a:endParaRPr altLang="en-US" dirty="0" sz="2000" lang="zh-CN" spc="150">
              <a:solidFill>
                <a:schemeClr val="tx1">
                  <a:lumMod val="85000"/>
                  <a:lumOff val="15000"/>
                </a:schemeClr>
              </a:solidFill>
              <a:latin typeface="+mn-ea"/>
              <a:sym typeface="+mn-ea"/>
            </a:endParaRPr>
          </a:p>
        </p:txBody>
      </p:sp>
      <p:sp>
        <p:nvSpPr>
          <p:cNvPr id="104973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案例分析：某城市公共交通优化调度方案的实践效果</a:t>
            </a:r>
            <a:endParaRPr altLang="en-US" dirty="0" sz="2000" lang="zh-CN" spc="150">
              <a:solidFill>
                <a:schemeClr val="tx1">
                  <a:lumMod val="85000"/>
                  <a:lumOff val="15000"/>
                </a:schemeClr>
              </a:solidFill>
              <a:latin typeface="+mn-ea"/>
              <a:sym typeface="+mn-ea"/>
            </a:endParaRPr>
          </a:p>
        </p:txBody>
      </p:sp>
      <p:sp>
        <p:nvSpPr>
          <p:cNvPr id="104974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未来展望：人工智能在公共交通领域的创新应用前景</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86" name="标题 2"/>
          <p:cNvSpPr>
            <a:spLocks noGrp="1"/>
          </p:cNvSpPr>
          <p:nvPr>
            <p:ph type="title" idx="2"/>
          </p:nvPr>
        </p:nvSpPr>
        <p:spPr/>
        <p:txBody>
          <a:bodyPr/>
          <a:p>
            <a:r>
              <a:rPr altLang="en-US" lang="zh-CN"/>
              <a:t>基于人工智能的智能驾驶技术应用</a:t>
            </a:r>
            <a:endParaRPr altLang="en-US" lang="zh-CN"/>
          </a:p>
        </p:txBody>
      </p:sp>
      <p:sp>
        <p:nvSpPr>
          <p:cNvPr id="104978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自动驾驶汽车技术：利用计算机视觉、传感器融合等技术实现车辆自主驾驶</a:t>
            </a:r>
            <a:endParaRPr altLang="en-US" dirty="0" sz="1200" lang="zh-CN" spc="150">
              <a:solidFill>
                <a:schemeClr val="tx1">
                  <a:lumMod val="85000"/>
                  <a:lumOff val="15000"/>
                </a:schemeClr>
              </a:solidFill>
              <a:latin typeface="+mn-ea"/>
              <a:sym typeface="+mn-ea"/>
            </a:endParaRPr>
          </a:p>
        </p:txBody>
      </p:sp>
      <p:sp>
        <p:nvSpPr>
          <p:cNvPr id="104979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9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9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智能交通信号控制：通过人工智能算法优化交通信号灯的控制逻辑，提高道路通行效率</a:t>
            </a:r>
            <a:endParaRPr altLang="en-US" dirty="0" sz="1200" lang="zh-CN" spc="150">
              <a:solidFill>
                <a:schemeClr val="tx1">
                  <a:lumMod val="85000"/>
                  <a:lumOff val="15000"/>
                </a:schemeClr>
              </a:solidFill>
              <a:latin typeface="+mn-ea"/>
              <a:sym typeface="+mn-ea"/>
            </a:endParaRPr>
          </a:p>
        </p:txBody>
      </p:sp>
      <p:sp>
        <p:nvSpPr>
          <p:cNvPr id="104979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9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0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智能停车系统：利用图像识别、传感器等技术实现停车场自动找车、缴费等功能</a:t>
            </a:r>
            <a:endParaRPr altLang="en-US" dirty="0" sz="1200" lang="zh-CN" spc="150">
              <a:solidFill>
                <a:schemeClr val="tx1">
                  <a:lumMod val="85000"/>
                  <a:lumOff val="15000"/>
                </a:schemeClr>
              </a:solidFill>
              <a:latin typeface="+mn-ea"/>
              <a:sym typeface="+mn-ea"/>
            </a:endParaRPr>
          </a:p>
        </p:txBody>
      </p:sp>
      <p:sp>
        <p:nvSpPr>
          <p:cNvPr id="104980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0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0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智能公交系统：通过大数据分析、实时调度等技术提高公共交通的运营效率和服务质量</a:t>
            </a:r>
            <a:endParaRPr altLang="en-US" dirty="0" sz="1200" lang="zh-CN" spc="150">
              <a:solidFill>
                <a:schemeClr val="tx1">
                  <a:lumMod val="85000"/>
                  <a:lumOff val="15000"/>
                </a:schemeClr>
              </a:solidFill>
              <a:latin typeface="+mn-ea"/>
              <a:sym typeface="+mn-ea"/>
            </a:endParaRPr>
          </a:p>
        </p:txBody>
      </p:sp>
      <p:sp>
        <p:nvSpPr>
          <p:cNvPr id="104980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1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50" name="文本占位符 3"/>
          <p:cNvSpPr>
            <a:spLocks noGrp="1"/>
          </p:cNvSpPr>
          <p:nvPr>
            <p:ph type="body" idx="2"/>
            <p:custDataLst>
              <p:tags r:id="rId1"/>
            </p:custDataLst>
          </p:nvPr>
        </p:nvSpPr>
        <p:spPr/>
        <p:txBody>
          <a:bodyPr/>
          <a:p>
            <a:r>
              <a:rPr altLang="en-US" dirty="0" lang="zh-CN"/>
              <a:t>05</a:t>
            </a:r>
            <a:endParaRPr altLang="en-US" dirty="0" lang="zh-CN"/>
          </a:p>
        </p:txBody>
      </p:sp>
      <p:sp>
        <p:nvSpPr>
          <p:cNvPr id="1049852" name="标题 4"/>
          <p:cNvSpPr>
            <a:spLocks noGrp="1"/>
          </p:cNvSpPr>
          <p:nvPr>
            <p:ph type="title" idx="1"/>
            <p:custDataLst>
              <p:tags r:id="rId2"/>
            </p:custDataLst>
          </p:nvPr>
        </p:nvSpPr>
        <p:spPr/>
        <p:txBody>
          <a:bodyPr/>
          <a:p>
            <a:r>
              <a:rPr altLang="en-US" dirty="0" lang="zh-CN"/>
              <a:t>人工智能在交通运输领域的未来发展趋势与挑战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22" name="标题 2"/>
          <p:cNvSpPr>
            <a:spLocks noGrp="1"/>
          </p:cNvSpPr>
          <p:nvPr>
            <p:ph type="title" idx="2"/>
          </p:nvPr>
        </p:nvSpPr>
        <p:spPr/>
        <p:txBody>
          <a:bodyPr/>
          <a:p>
            <a:r>
              <a:rPr altLang="en-US" lang="zh-CN"/>
              <a:t>人工智能技术在交通运输领域的未来发展趋势</a:t>
            </a:r>
            <a:endParaRPr altLang="en-US" lang="zh-CN"/>
          </a:p>
        </p:txBody>
      </p:sp>
      <p:sp>
        <p:nvSpPr>
          <p:cNvPr id="104992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2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自动驾驶汽车：实现完全自动驾驶，提高交通效率和安全性</a:t>
            </a:r>
            <a:endParaRPr altLang="en-US" dirty="0" sz="2000" lang="zh-CN" spc="150">
              <a:solidFill>
                <a:schemeClr val="tx1">
                  <a:lumMod val="75000"/>
                  <a:lumOff val="25000"/>
                </a:schemeClr>
              </a:solidFill>
              <a:latin typeface="+mn-ea"/>
              <a:sym typeface="+mn-ea"/>
            </a:endParaRPr>
          </a:p>
        </p:txBody>
      </p:sp>
      <p:sp>
        <p:nvSpPr>
          <p:cNvPr id="104992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3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3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智能交通系统：通过大数据和人工智能技术优化交通信号灯配时，提高道路通行效率</a:t>
            </a:r>
            <a:endParaRPr altLang="en-US" dirty="0" sz="2000" lang="zh-CN" spc="150">
              <a:solidFill>
                <a:schemeClr val="tx1">
                  <a:lumMod val="75000"/>
                  <a:lumOff val="25000"/>
                </a:schemeClr>
              </a:solidFill>
              <a:latin typeface="+mn-ea"/>
              <a:sym typeface="+mn-ea"/>
            </a:endParaRPr>
          </a:p>
        </p:txBody>
      </p:sp>
      <p:sp>
        <p:nvSpPr>
          <p:cNvPr id="104993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3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3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智能物流：利用人工智能技术实现物流路径优化，降低物流成本</a:t>
            </a:r>
            <a:endParaRPr altLang="en-US" dirty="0" sz="2000" lang="zh-CN" spc="150">
              <a:solidFill>
                <a:schemeClr val="tx1">
                  <a:lumMod val="75000"/>
                  <a:lumOff val="25000"/>
                </a:schemeClr>
              </a:solidFill>
              <a:latin typeface="+mn-ea"/>
              <a:sym typeface="+mn-ea"/>
            </a:endParaRPr>
          </a:p>
        </p:txBody>
      </p:sp>
      <p:sp>
        <p:nvSpPr>
          <p:cNvPr id="104994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4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4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智能公交：通过大数据和人工智能技术预测公交车辆到站时间，提高公共交通出行体验</a:t>
            </a:r>
            <a:endParaRPr altLang="en-US" dirty="0" sz="2000" lang="zh-CN" spc="150">
              <a:solidFill>
                <a:schemeClr val="tx1">
                  <a:lumMod val="75000"/>
                  <a:lumOff val="25000"/>
                </a:schemeClr>
              </a:solidFill>
              <a:latin typeface="+mn-ea"/>
              <a:sym typeface="+mn-ea"/>
            </a:endParaRPr>
          </a:p>
        </p:txBody>
      </p:sp>
      <p:sp>
        <p:nvSpPr>
          <p:cNvPr id="104994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86" name="标题 2"/>
          <p:cNvSpPr>
            <a:spLocks noGrp="1"/>
          </p:cNvSpPr>
          <p:nvPr>
            <p:ph type="title" idx="2"/>
          </p:nvPr>
        </p:nvSpPr>
        <p:spPr/>
        <p:txBody>
          <a:bodyPr/>
          <a:p>
            <a:r>
              <a:rPr altLang="en-US" lang="zh-CN"/>
              <a:t>人工智能技术在交通运输领域面临的挑战与问题</a:t>
            </a:r>
            <a:endParaRPr altLang="en-US" lang="zh-CN"/>
          </a:p>
        </p:txBody>
      </p:sp>
      <p:sp>
        <p:nvSpPr>
          <p:cNvPr id="104998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9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rPr>
              <a:t>数据安全与隐私保护：如何确保数据的安全性和隐私保护，防止数据泄露和滥用。</a:t>
            </a:r>
            <a:endPar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99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9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rPr>
              <a:t>技术成熟度：人工智能技术在交通运输领域的应用需要技术成熟度，包括算法、硬件和软件等方面。</a:t>
            </a:r>
            <a:endPar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000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0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rPr>
              <a:t>法规与政策：需要制定相应的法规和政策，规范人工智能技术在交通运输领域的应用和发展。</a:t>
            </a:r>
            <a:endPar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00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0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人才短缺：人工智能技术在交通运输领域的应用需要具备相关技术背景和专业知识的人才，但目前人才短缺是一个重要的问题。</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50" name="标题 2"/>
          <p:cNvSpPr>
            <a:spLocks noGrp="1"/>
          </p:cNvSpPr>
          <p:nvPr>
            <p:ph type="title" idx="2"/>
          </p:nvPr>
        </p:nvSpPr>
        <p:spPr/>
        <p:txBody>
          <a:bodyPr/>
          <a:p>
            <a:r>
              <a:rPr altLang="en-US" lang="zh-CN"/>
              <a:t>推动人工智能在交通运输领域发展的政策建议</a:t>
            </a:r>
            <a:endParaRPr altLang="en-US" lang="zh-CN"/>
          </a:p>
        </p:txBody>
      </p:sp>
      <p:sp>
        <p:nvSpPr>
          <p:cNvPr id="105005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8"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建立完善的数据共享和隐私保护机制，确保人工智能在交通运输领域的安全性和可靠性。</a:t>
            </a:r>
            <a:endParaRPr altLang="zh-CN" dirty="0" lang="en-US">
              <a:solidFill>
                <a:schemeClr val="dk1">
                  <a:lumMod val="80000"/>
                  <a:lumOff val="20000"/>
                </a:schemeClr>
              </a:solidFill>
              <a:latin typeface="+mn-ea"/>
              <a:sym typeface="+mn-ea"/>
            </a:endParaRPr>
          </a:p>
        </p:txBody>
      </p:sp>
      <p:sp>
        <p:nvSpPr>
          <p:cNvPr id="105006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制定相关政策，鼓励和支持人工智能在交通运输领域的应用和发展。</a:t>
            </a:r>
            <a:endParaRPr altLang="en-US" dirty="0" sz="1600" lang="zh-CN">
              <a:solidFill>
                <a:schemeClr val="dk1">
                  <a:lumMod val="80000"/>
                  <a:lumOff val="20000"/>
                </a:schemeClr>
              </a:solidFill>
              <a:latin typeface="+mn-ea"/>
              <a:sym typeface="+mn-ea"/>
            </a:endParaRPr>
          </a:p>
        </p:txBody>
      </p:sp>
      <p:sp>
        <p:nvSpPr>
          <p:cNvPr id="105006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加强技术研发和创新，提高人工智能在交通运输领域的智能化水平。</a:t>
            </a:r>
            <a:endParaRPr altLang="en-US" dirty="0" sz="1600" lang="zh-CN">
              <a:solidFill>
                <a:schemeClr val="dk1">
                  <a:lumMod val="80000"/>
                  <a:lumOff val="20000"/>
                </a:schemeClr>
              </a:solidFill>
              <a:latin typeface="+mn-ea"/>
              <a:sym typeface="+mn-ea"/>
            </a:endParaRPr>
          </a:p>
        </p:txBody>
      </p:sp>
      <p:sp>
        <p:nvSpPr>
          <p:cNvPr id="105007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加强人才培养和引进，为人工智能在交通运输领域的发展提供人才保障。</a:t>
            </a:r>
            <a:endParaRPr altLang="zh-CN" dirty="0" sz="160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22" name="文本占位符 5"/>
          <p:cNvSpPr>
            <a:spLocks noGrp="1"/>
          </p:cNvSpPr>
          <p:nvPr>
            <p:ph type="body" idx="9"/>
            <p:custDataLst>
              <p:tags r:id="rId1"/>
            </p:custDataLst>
          </p:nvPr>
        </p:nvSpPr>
        <p:spPr/>
        <p:txBody>
          <a:bodyPr/>
          <a:p>
            <a:r>
              <a:rPr altLang="en-US" lang="zh-CN"/>
              <a:t>汇报人：</a:t>
            </a:r>
            <a:r>
              <a:rPr altLang="zh-CN" lang="en-US"/>
              <a:t/>
            </a:r>
            <a:endParaRPr altLang="en-US" lang="zh-CN"/>
          </a:p>
        </p:txBody>
      </p:sp>
      <p:sp>
        <p:nvSpPr>
          <p:cNvPr id="1050124" name="标题 6"/>
          <p:cNvSpPr>
            <a:spLocks noGrp="1"/>
          </p:cNvSpPr>
          <p:nvPr>
            <p:ph type="title" idx="8"/>
            <p:custDataLst>
              <p:tags r:id="rId2"/>
            </p:custDataLst>
          </p:nvPr>
        </p:nvSpPr>
        <p:spPr/>
        <p:txBody>
          <a:bodyPr/>
          <a:p>
            <a:r>
              <a:rPr altLang="en-US" lang="zh-CN"/>
              <a:t>感谢您的观看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4.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
</p:tagLst>
</file>

<file path=ppt/tags/tag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ISCONTENTSTITLE" val="0"/>
  <p:tag name="KSO_WM_UNIT_ISNUMDGMTITLE" val="0"/>
  <p:tag name="KSO_WM_UNIT_PRESET_TEXT" val="/目录"/>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1.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7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6"/>
  <p:tag name="KSO_WM_SPECIAL_SOURCE" val="bdnull"/>
  <p:tag name="KSO_WM_TEMPLATE_THUMBS_INDEX" val="1、9"/>
</p:tagLst>
</file>

<file path=ppt/tags/tag9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1*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1*b*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WPS,a click to unlimited possibilities"/>
</p:tagLst>
</file>

<file path=ppt/tags/tag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1*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单击此处 添加文档标题"/>
</p:tagLst>
</file>

<file path=ppt/tags/tag100.xml><?xml version="1.0" encoding="utf-8"?>
<p:tagLst xmlns:p="http://schemas.openxmlformats.org/presentationml/2006/main">
  <p:tag name="KSO_WM_SLIDE_ID" val="custom202309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67.6&quot;,&quot;top&quot;:&quot;105.7&quot;,&quot;width&quot;:&quot;576.4&quot;,&quot;height&quot;:&quot;343.95&quot;}"/>
</p:tagLst>
</file>

<file path=ppt/tags/tag1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5*b*1"/>
  <p:tag name="KSO_WM_TEMPLATE_CATEGORY" val="custom"/>
  <p:tag name="KSO_WM_TEMPLATE_INDEX" val="20230916"/>
  <p:tag name="KSO_WM_UNIT_LAYERLEVEL" val="1"/>
  <p:tag name="KSO_WM_TAG_VERSION" val="1.0"/>
  <p:tag name="KSO_WM_BEAUTIFY_FLAG" val="#wm#"/>
  <p:tag name="KSO_WM_DIAGRAM_GROUP_CODE" val="l1-1"/>
  <p:tag name="KSO_WM_UNIT_PRESET_TEXT" val="/目录"/>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5*a*1"/>
  <p:tag name="KSO_WM_TEMPLATE_CATEGORY" val="custom"/>
  <p:tag name="KSO_WM_TEMPLATE_INDEX" val="20230916"/>
  <p:tag name="KSO_WM_UNIT_LAYERLEVEL" val="1"/>
  <p:tag name="KSO_WM_TAG_VERSION" val="1.0"/>
  <p:tag name="KSO_WM_BEAUTIFY_FLAG" val="#wm#"/>
  <p:tag name="KSO_WM_DIAGRAM_GROUP_CODE" val="l1-1"/>
  <p:tag name="KSO_WM_UNIT_PRESET_TEXT" val="Contents"/>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6_5*l_h_i*1_2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5*l_h_a*1_2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6_5*l_h_i*1_1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5*l_h_a*1_1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6_5*l_h_i*1_3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5*l_h_a*1_3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6_5*l_h_i*1_5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5*l_h_a*1_5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6_5*l_h_i*1_4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5*l_h_a*1_4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SLIDE_ID" val="custom20230916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1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1"/>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16.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1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2"/>
</p:tagLst>
</file>

<file path=ppt/tags/tag1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19.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2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3"/>
</p:tagLst>
</file>

<file path=ppt/tags/tag1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52.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4"/>
</p:tagLst>
</file>

<file path=ppt/tags/tag2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03.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5"/>
</p:tagLst>
</file>

<file path=ppt/tags/tag25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53.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9*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2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9*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感谢您的观看"/>
</p:tagLst>
</file>

<file path=ppt/tags/tag296.xml><?xml version="1.0" encoding="utf-8"?>
<p:tagLst xmlns:p="http://schemas.openxmlformats.org/presentationml/2006/main">
  <p:tag name="KSO_WM_SLIDE_ID" val="custom202309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6"/>
  <p:tag name="KSO_WM_SLIDE_TYPE" val="endPage"/>
  <p:tag name="KSO_WM_SLIDE_SUBTYPE" val="pureTxt"/>
  <p:tag name="KSO_WM_SLIDE_LAYOUT" val="a_f"/>
  <p:tag name="KSO_WM_SLIDE_LAYOUT_CNT" val="1_1"/>
  <p:tag name="KSO_WM_SPECIAL_SOURCE" val="bdnull"/>
  <p:tag name="KSO_WM_SLIDE_CONTENT_AREA" val="{&quot;left&quot;:&quot;347&quot;,&quot;top&quot;:&quot;105.7&quot;,&quot;width&quot;:&quot;576.4&quot;,&quot;height&quot;:&quot;34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57">
      <a:dk1>
        <a:srgbClr val="000000"/>
      </a:dk1>
      <a:lt1>
        <a:srgbClr val="FFFFFF"/>
      </a:lt1>
      <a:dk2>
        <a:srgbClr val="421B00"/>
      </a:dk2>
      <a:lt2>
        <a:srgbClr val="FFF0E7"/>
      </a:lt2>
      <a:accent1>
        <a:srgbClr val="FF6600"/>
      </a:accent1>
      <a:accent2>
        <a:srgbClr val="53A6EB"/>
      </a:accent2>
      <a:accent3>
        <a:srgbClr val="45CB98"/>
      </a:accent3>
      <a:accent4>
        <a:srgbClr val="FFB03B"/>
      </a:accent4>
      <a:accent5>
        <a:srgbClr val="EC5E3C"/>
      </a:accent5>
      <a:accent6>
        <a:srgbClr val="EC4A7C"/>
      </a:accent6>
      <a:hlink>
        <a:srgbClr val="0563C1"/>
      </a:hlink>
      <a:folHlink>
        <a:srgbClr val="954D72"/>
      </a:folHlink>
    </a:clrScheme>
    <a:fontScheme name="自定义 3">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2023-12-17T01:46:05Z</dcterms:created>
  <dcterms:modified xsi:type="dcterms:W3CDTF">2023-12-17T01:46:05Z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db0fcf6eb0a94975b99996eac06c3e78_21</vt:lpwstr>
  </property>
</Properties>
</file>