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916" r:id="rId1"/>
    <p:sldMasterId id="2147485953" r:id="rId2"/>
  </p:sldMasterIdLst>
  <p:notesMasterIdLst>
    <p:notesMasterId r:id="rId3"/>
  </p:notesMasterIdLst>
  <p:sldIdLst>
    <p:sldId id="1245" r:id="rId4"/>
    <p:sldId id="1248" r:id="rId5"/>
    <p:sldId id="1251" r:id="rId6"/>
    <p:sldId id="1254" r:id="rId7"/>
    <p:sldId id="1257" r:id="rId8"/>
    <p:sldId id="1260" r:id="rId9"/>
    <p:sldId id="1263" r:id="rId10"/>
    <p:sldId id="1266" r:id="rId11"/>
    <p:sldId id="1269" r:id="rId12"/>
    <p:sldId id="1272" r:id="rId13"/>
    <p:sldId id="1275" r:id="rId14"/>
    <p:sldId id="1278" r:id="rId15"/>
    <p:sldId id="1281" r:id="rId16"/>
    <p:sldId id="1284" r:id="rId17"/>
    <p:sldId id="1287" r:id="rId18"/>
    <p:sldId id="1290" r:id="rId19"/>
    <p:sldId id="1293" r:id="rId20"/>
    <p:sldId id="1296" r:id="rId21"/>
    <p:sldId id="1299" r:id="rId22"/>
    <p:sldId id="1302" r:id="rId23"/>
    <p:sldId id="1305" r:id="rId24"/>
    <p:sldId id="1308" r:id="rId25"/>
    <p:sldId id="1311" r:id="rId26"/>
    <p:sldId id="1314" r:id="rId27"/>
    <p:sldId id="1317" r:id="rId28"/>
    <p:sldId id="1320" r:id="rId2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tableStyles" Target="tableStyles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tags" Target="../tags/tag17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image" Target="../media/image3.png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tags" Target="../tags/tag23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4.png"/><Relationship Id="rId3" Type="http://schemas.openxmlformats.org/officeDocument/2006/relationships/tags" Target="../tags/tag25.xml"/><Relationship Id="rId4" Type="http://schemas.openxmlformats.org/officeDocument/2006/relationships/image" Target="../media/image2.png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tags" Target="../tags/tag31.xml"/><Relationship Id="rId11" Type="http://schemas.openxmlformats.org/officeDocument/2006/relationships/tags" Target="../tags/tag32.xml"/><Relationship Id="rId12" Type="http://schemas.openxmlformats.org/officeDocument/2006/relationships/tags" Target="../tags/tag33.xml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tags" Target="../tags/tag35.xml"/><Relationship Id="rId3" Type="http://schemas.openxmlformats.org/officeDocument/2006/relationships/tags" Target="../tags/tag36.xml"/><Relationship Id="rId4" Type="http://schemas.openxmlformats.org/officeDocument/2006/relationships/tags" Target="../tags/tag37.xml"/><Relationship Id="rId5" Type="http://schemas.openxmlformats.org/officeDocument/2006/relationships/tags" Target="../tags/tag38.xml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tags" Target="../tags/tag56.xml"/><Relationship Id="rId3" Type="http://schemas.openxmlformats.org/officeDocument/2006/relationships/tags" Target="../tags/tag5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image" Target="../media/image1.png"/><Relationship Id="rId3" Type="http://schemas.openxmlformats.org/officeDocument/2006/relationships/tags" Target="../tags/tag69.xml"/><Relationship Id="rId4" Type="http://schemas.openxmlformats.org/officeDocument/2006/relationships/image" Target="../media/image2.png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tags" Target="../tags/tag74.xml"/><Relationship Id="rId10" Type="http://schemas.openxmlformats.org/officeDocument/2006/relationships/tags" Target="../tags/tag75.xml"/><Relationship Id="rId11" Type="http://schemas.openxmlformats.org/officeDocument/2006/relationships/tags" Target="../tags/tag76.xml"/><Relationship Id="rId12" Type="http://schemas.openxmlformats.org/officeDocument/2006/relationships/tags" Target="../tags/tag77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2" descr="s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3791585" cy="6656705"/>
          </a:xfrm>
          <a:prstGeom prst="rect"/>
        </p:spPr>
      </p:pic>
      <p:pic>
        <p:nvPicPr>
          <p:cNvPr id="2097155" name="图片 10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29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9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8"/>
            </p:custDataLst>
          </p:nvPr>
        </p:nvSpPr>
        <p:spPr>
          <a:xfrm>
            <a:off x="3485515" y="3311525"/>
            <a:ext cx="5220970" cy="9569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000" i="0" kern="1200" kumimoji="0" lang="en-US" noProof="1" normalizeH="0" spc="1000" strike="noStrike" u="none">
                <a:solidFill>
                  <a:schemeClr val="accent2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3485513" y="1096645"/>
            <a:ext cx="5220970" cy="221488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72" name="署名"/>
          <p:cNvSpPr txBox="1">
            <a:spLocks noGrp="1"/>
          </p:cNvSpPr>
          <p:nvPr>
            <p:ph type="body" idx="1"/>
            <p:custDataLst>
              <p:tags r:id="rId10"/>
            </p:custDataLst>
          </p:nvPr>
        </p:nvSpPr>
        <p:spPr>
          <a:xfrm>
            <a:off x="3485513" y="4223477"/>
            <a:ext cx="5220975" cy="724233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800" i="0" kern="1200" kumimoji="0" lang="zh-CN" noProof="1" normalizeH="0" spc="150" strike="noStrike" u="none"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椭圆 8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正文"/>
          <p:cNvSpPr txBox="1">
            <a:spLocks noGrp="1"/>
          </p:cNvSpPr>
          <p:nvPr>
            <p:ph idx="2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4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椭圆 53"/>
          <p:cNvSpPr/>
          <p:nvPr>
            <p:custDataLst>
              <p:tags r:id="rId1"/>
            </p:custDataLst>
          </p:nvPr>
        </p:nvSpPr>
        <p:spPr>
          <a:xfrm>
            <a:off x="882821" y="431414"/>
            <a:ext cx="537210" cy="537210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94" name="标题"/>
          <p:cNvSpPr txBox="1">
            <a:spLocks noGrp="1"/>
          </p:cNvSpPr>
          <p:nvPr>
            <p:ph type="title" idx="2" hasCustomPrompt="1"/>
            <p:custDataLst>
              <p:tags r:id="rId2"/>
            </p:custDataLst>
          </p:nvPr>
        </p:nvSpPr>
        <p:spPr>
          <a:xfrm>
            <a:off x="995363" y="599208"/>
            <a:ext cx="1200329" cy="3791817"/>
          </a:xfrm>
          <a:prstGeom prst="rect"/>
          <a:noFill/>
        </p:spPr>
        <p:txBody>
          <a:bodyPr anchor="ctr" bIns="0" lIns="0" rIns="0" rtlCol="0" tIns="0" vert="eaVert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pic>
        <p:nvPicPr>
          <p:cNvPr id="2097157" name="图片 5" descr="dd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9948545" y="0"/>
            <a:ext cx="2243455" cy="2152015"/>
          </a:xfrm>
          <a:prstGeom prst="rect"/>
        </p:spPr>
      </p:pic>
      <p:sp>
        <p:nvSpPr>
          <p:cNvPr id="104869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0" descr="ht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4267200" cy="4846320"/>
          </a:xfrm>
          <a:prstGeom prst="rect"/>
        </p:spPr>
      </p:pic>
      <p:pic>
        <p:nvPicPr>
          <p:cNvPr id="2097161" name="图片 9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35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8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2" name="节编号"/>
          <p:cNvSpPr txBox="1">
            <a:spLocks noGrp="1"/>
          </p:cNvSpPr>
          <p:nvPr>
            <p:ph type="body" idx="2" hasCustomPrompt="1"/>
            <p:custDataLst>
              <p:tags r:id="rId8"/>
            </p:custDataLst>
          </p:nvPr>
        </p:nvSpPr>
        <p:spPr>
          <a:xfrm>
            <a:off x="2641601" y="2403740"/>
            <a:ext cx="6908800" cy="922019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48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4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2641600" y="3472381"/>
            <a:ext cx="6908800" cy="855064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2" name="椭圆 8"/>
          <p:cNvSpPr/>
          <p:nvPr userDrawn="1"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330" y="1490345"/>
            <a:ext cx="5214620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13"/>
            <p:custDataLst>
              <p:tags r:id="rId7"/>
            </p:custDataLst>
          </p:nvPr>
        </p:nvSpPr>
        <p:spPr>
          <a:xfrm>
            <a:off x="6238240" y="1490345"/>
            <a:ext cx="5339080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正文"/>
          <p:cNvSpPr txBox="1">
            <a:spLocks noGrp="1"/>
          </p:cNvSpPr>
          <p:nvPr>
            <p:ph idx="6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235200" y="1409700"/>
            <a:ext cx="5342400" cy="4196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3"/>
            <p:custDataLst>
              <p:tags r:id="rId4"/>
            </p:custDataLst>
          </p:nvPr>
        </p:nvSpPr>
        <p:spPr>
          <a:xfrm>
            <a:off x="608400" y="1409700"/>
            <a:ext cx="5342400" cy="4196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4" name="椭圆 10"/>
          <p:cNvSpPr/>
          <p:nvPr>
            <p:custDataLst>
              <p:tags r:id="rId5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2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椭圆 6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2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0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椭圆 7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2" name="副标题"/>
          <p:cNvSpPr txBox="1"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0" descr="s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3791585" cy="6656705"/>
          </a:xfrm>
          <a:prstGeom prst="rect"/>
        </p:spPr>
      </p:pic>
      <p:pic>
        <p:nvPicPr>
          <p:cNvPr id="2097165" name="图片 9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41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8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标题"/>
          <p:cNvSpPr txBox="1">
            <a:spLocks noGrp="1"/>
          </p:cNvSpPr>
          <p:nvPr>
            <p:ph type="title" idx="2" hasCustomPrompt="1"/>
            <p:custDataLst>
              <p:tags r:id="rId8"/>
            </p:custDataLst>
          </p:nvPr>
        </p:nvSpPr>
        <p:spPr>
          <a:xfrm>
            <a:off x="3203575" y="1630045"/>
            <a:ext cx="5694045" cy="21850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72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82" name="署名"/>
          <p:cNvSpPr txBox="1">
            <a:spLocks noGrp="1"/>
          </p:cNvSpPr>
          <p:nvPr>
            <p:ph type="body" idx="1"/>
            <p:custDataLst>
              <p:tags r:id="rId9"/>
            </p:custDataLst>
          </p:nvPr>
        </p:nvSpPr>
        <p:spPr>
          <a:xfrm>
            <a:off x="3485513" y="4223477"/>
            <a:ext cx="5220975" cy="724233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150" strike="noStrike" u="none">
                <a:solidFill>
                  <a:schemeClr val="accent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tags" Target="../tags/tag83.xml"/><Relationship Id="rId18" Type="http://schemas.openxmlformats.org/officeDocument/2006/relationships/tags" Target="../tags/tag84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917" r:id="rId1"/>
    <p:sldLayoutId id="2147485918" r:id="rId2"/>
    <p:sldLayoutId id="2147485919" r:id="rId3"/>
    <p:sldLayoutId id="2147485920" r:id="rId4"/>
    <p:sldLayoutId id="2147485921" r:id="rId5"/>
    <p:sldLayoutId id="2147485922" r:id="rId6"/>
    <p:sldLayoutId id="2147485923" r:id="rId7"/>
    <p:sldLayoutId id="2147485924" r:id="rId8"/>
    <p:sldLayoutId id="2147485925" r:id="rId9"/>
    <p:sldLayoutId id="2147485926" r:id="rId10"/>
    <p:sldLayoutId id="2147485927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椭圆 6"/>
          <p:cNvSpPr/>
          <p:nvPr>
            <p:custDataLst>
              <p:tags r:id="rId12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56" name="日期占位符 8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9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0" name="灯片编号占位符 10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文本占位符 1"/>
          <p:cNvSpPr txBox="1"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99" y="1562100"/>
            <a:ext cx="10969199" cy="4614863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>
              <a:lnSpc>
                <a:spcPct val="130000"/>
              </a:lnSpc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二级</a:t>
            </a:r>
            <a:endParaRPr dirty="0"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三级</a:t>
            </a:r>
            <a:endParaRPr dirty="0"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四级</a:t>
            </a:r>
            <a:endParaRPr dirty="0"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五级</a:t>
            </a:r>
            <a:endParaRPr dirty="0">
              <a:sym typeface="+mn-ea"/>
            </a:endParaRPr>
          </a:p>
        </p:txBody>
      </p:sp>
      <p:sp>
        <p:nvSpPr>
          <p:cNvPr id="1048664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08399" y="365126"/>
            <a:ext cx="10969199" cy="1017587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954" r:id="rId1"/>
    <p:sldLayoutId id="2147485955" r:id="rId2"/>
    <p:sldLayoutId id="2147485956" r:id="rId3"/>
    <p:sldLayoutId id="2147485957" r:id="rId4"/>
    <p:sldLayoutId id="2147485958" r:id="rId5"/>
    <p:sldLayoutId id="2147485959" r:id="rId6"/>
    <p:sldLayoutId id="2147485960" r:id="rId7"/>
    <p:sldLayoutId id="2147485961" r:id="rId8"/>
    <p:sldLayoutId id="2147485962" r:id="rId9"/>
    <p:sldLayoutId id="2147485963" r:id="rId10"/>
    <p:sldLayoutId id="2147485964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/>
          </a:solidFill>
          <a:latin typeface="+mj-ea"/>
          <a:ea typeface="+mj-ea"/>
          <a:cs typeface="MiSans Normal" panose="00000500000000000000" charset="-122"/>
        </a:defRPr>
      </a:lvl1pPr>
    </p:titleStyle>
    <p:bodyStyle>
      <a:lvl1pPr algn="l" defTabSz="914400" eaLnBrk="1" fontAlgn="auto" hangingPunct="1" indent="-228600" latinLnBrk="0" marL="2286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6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6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4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4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tags" Target="../tags/tag124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tags" Target="../tags/tag129.xml"/><Relationship Id="rId6" Type="http://schemas.openxmlformats.org/officeDocument/2006/relationships/tags" Target="../tags/tag130.xml"/><Relationship Id="rId7" Type="http://schemas.openxmlformats.org/officeDocument/2006/relationships/tags" Target="../tags/tag131.xml"/><Relationship Id="rId8" Type="http://schemas.openxmlformats.org/officeDocument/2006/relationships/tags" Target="../tags/tag132.xml"/><Relationship Id="rId9" Type="http://schemas.openxmlformats.org/officeDocument/2006/relationships/tags" Target="../tags/tag133.xml"/><Relationship Id="rId10" Type="http://schemas.openxmlformats.org/officeDocument/2006/relationships/tags" Target="../tags/tag134.xml"/><Relationship Id="rId11" Type="http://schemas.openxmlformats.org/officeDocument/2006/relationships/tags" Target="../tags/tag135.xml"/><Relationship Id="rId12" Type="http://schemas.openxmlformats.org/officeDocument/2006/relationships/tags" Target="../tags/tag136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0.xml"/><Relationship Id="rId2" Type="http://schemas.openxmlformats.org/officeDocument/2006/relationships/tags" Target="../tags/tag141.xml"/><Relationship Id="rId3" Type="http://schemas.openxmlformats.org/officeDocument/2006/relationships/tags" Target="../tags/tag142.xml"/><Relationship Id="rId4" Type="http://schemas.openxmlformats.org/officeDocument/2006/relationships/tags" Target="../tags/tag143.xml"/><Relationship Id="rId5" Type="http://schemas.openxmlformats.org/officeDocument/2006/relationships/tags" Target="../tags/tag144.xml"/><Relationship Id="rId6" Type="http://schemas.openxmlformats.org/officeDocument/2006/relationships/tags" Target="../tags/tag145.xml"/><Relationship Id="rId7" Type="http://schemas.openxmlformats.org/officeDocument/2006/relationships/tags" Target="../tags/tag146.xml"/><Relationship Id="rId8" Type="http://schemas.openxmlformats.org/officeDocument/2006/relationships/tags" Target="../tags/tag147.xml"/><Relationship Id="rId9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tags" Target="../tags/tag151.xml"/><Relationship Id="rId5" Type="http://schemas.openxmlformats.org/officeDocument/2006/relationships/tags" Target="../tags/tag152.xml"/><Relationship Id="rId6" Type="http://schemas.openxmlformats.org/officeDocument/2006/relationships/tags" Target="../tags/tag153.xml"/><Relationship Id="rId7" Type="http://schemas.openxmlformats.org/officeDocument/2006/relationships/tags" Target="../tags/tag154.xml"/><Relationship Id="rId8" Type="http://schemas.openxmlformats.org/officeDocument/2006/relationships/tags" Target="../tags/tag155.xml"/><Relationship Id="rId9" Type="http://schemas.openxmlformats.org/officeDocument/2006/relationships/tags" Target="../tags/tag156.xml"/><Relationship Id="rId10" Type="http://schemas.openxmlformats.org/officeDocument/2006/relationships/tags" Target="../tags/tag157.xml"/><Relationship Id="rId11" Type="http://schemas.openxmlformats.org/officeDocument/2006/relationships/tags" Target="../tags/tag158.xml"/><Relationship Id="rId12" Type="http://schemas.openxmlformats.org/officeDocument/2006/relationships/tags" Target="../tags/tag159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tags" Target="../tags/tag164.xml"/><Relationship Id="rId6" Type="http://schemas.openxmlformats.org/officeDocument/2006/relationships/tags" Target="../tags/tag165.xml"/><Relationship Id="rId7" Type="http://schemas.openxmlformats.org/officeDocument/2006/relationships/tags" Target="../tags/tag166.xml"/><Relationship Id="rId8" Type="http://schemas.openxmlformats.org/officeDocument/2006/relationships/tags" Target="../tags/tag167.xml"/><Relationship Id="rId9" Type="http://schemas.openxmlformats.org/officeDocument/2006/relationships/tags" Target="../tags/tag168.xml"/><Relationship Id="rId10" Type="http://schemas.openxmlformats.org/officeDocument/2006/relationships/tags" Target="../tags/tag169.xml"/><Relationship Id="rId11" Type="http://schemas.openxmlformats.org/officeDocument/2006/relationships/tags" Target="../tags/tag170.xml"/><Relationship Id="rId12" Type="http://schemas.openxmlformats.org/officeDocument/2006/relationships/tags" Target="../tags/tag171.xml"/><Relationship Id="rId13" Type="http://schemas.openxmlformats.org/officeDocument/2006/relationships/tags" Target="../tags/tag172.xml"/><Relationship Id="rId14" Type="http://schemas.openxmlformats.org/officeDocument/2006/relationships/tags" Target="../tags/tag173.xml"/><Relationship Id="rId15" Type="http://schemas.openxmlformats.org/officeDocument/2006/relationships/tags" Target="../tags/tag174.xml"/><Relationship Id="rId16" Type="http://schemas.openxmlformats.org/officeDocument/2006/relationships/tags" Target="../tags/tag175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tags" Target="../tags/tag180.xml"/><Relationship Id="rId6" Type="http://schemas.openxmlformats.org/officeDocument/2006/relationships/tags" Target="../tags/tag181.xml"/><Relationship Id="rId7" Type="http://schemas.openxmlformats.org/officeDocument/2006/relationships/tags" Target="../tags/tag182.xml"/><Relationship Id="rId8" Type="http://schemas.openxmlformats.org/officeDocument/2006/relationships/tags" Target="../tags/tag183.xml"/><Relationship Id="rId9" Type="http://schemas.openxmlformats.org/officeDocument/2006/relationships/tags" Target="../tags/tag184.xml"/><Relationship Id="rId10" Type="http://schemas.openxmlformats.org/officeDocument/2006/relationships/tags" Target="../tags/tag185.xml"/><Relationship Id="rId11" Type="http://schemas.openxmlformats.org/officeDocument/2006/relationships/tags" Target="../tags/tag186.xml"/><Relationship Id="rId12" Type="http://schemas.openxmlformats.org/officeDocument/2006/relationships/tags" Target="../tags/tag187.xml"/><Relationship Id="rId13" Type="http://schemas.openxmlformats.org/officeDocument/2006/relationships/tags" Target="../tags/tag188.xml"/><Relationship Id="rId14" Type="http://schemas.openxmlformats.org/officeDocument/2006/relationships/tags" Target="../tags/tag189.xml"/><Relationship Id="rId15" Type="http://schemas.openxmlformats.org/officeDocument/2006/relationships/tags" Target="../tags/tag190.xml"/><Relationship Id="rId16" Type="http://schemas.openxmlformats.org/officeDocument/2006/relationships/tags" Target="../tags/tag191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tags" Target="../tags/tag198.xml"/><Relationship Id="rId5" Type="http://schemas.openxmlformats.org/officeDocument/2006/relationships/tags" Target="../tags/tag199.xml"/><Relationship Id="rId6" Type="http://schemas.openxmlformats.org/officeDocument/2006/relationships/tags" Target="../tags/tag200.xml"/><Relationship Id="rId7" Type="http://schemas.openxmlformats.org/officeDocument/2006/relationships/tags" Target="../tags/tag201.xml"/><Relationship Id="rId8" Type="http://schemas.openxmlformats.org/officeDocument/2006/relationships/tags" Target="../tags/tag202.xml"/><Relationship Id="rId9" Type="http://schemas.openxmlformats.org/officeDocument/2006/relationships/tags" Target="../tags/tag203.xml"/><Relationship Id="rId10" Type="http://schemas.openxmlformats.org/officeDocument/2006/relationships/tags" Target="../tags/tag204.xml"/><Relationship Id="rId11" Type="http://schemas.openxmlformats.org/officeDocument/2006/relationships/tags" Target="../tags/tag205.xml"/><Relationship Id="rId12" Type="http://schemas.openxmlformats.org/officeDocument/2006/relationships/tags" Target="../tags/tag206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tags" Target="../tags/tag210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tags" Target="../tags/tag214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tags" Target="../tags/tag218.xml"/><Relationship Id="rId5" Type="http://schemas.openxmlformats.org/officeDocument/2006/relationships/tags" Target="../tags/tag219.xml"/><Relationship Id="rId6" Type="http://schemas.openxmlformats.org/officeDocument/2006/relationships/tags" Target="../tags/tag220.xml"/><Relationship Id="rId7" Type="http://schemas.openxmlformats.org/officeDocument/2006/relationships/tags" Target="../tags/tag221.xml"/><Relationship Id="rId8" Type="http://schemas.openxmlformats.org/officeDocument/2006/relationships/tags" Target="../tags/tag222.xml"/><Relationship Id="rId9" Type="http://schemas.openxmlformats.org/officeDocument/2006/relationships/tags" Target="../tags/tag223.xml"/><Relationship Id="rId10" Type="http://schemas.openxmlformats.org/officeDocument/2006/relationships/tags" Target="../tags/tag224.xml"/><Relationship Id="rId11" Type="http://schemas.openxmlformats.org/officeDocument/2006/relationships/tags" Target="../tags/tag225.xml"/><Relationship Id="rId12" Type="http://schemas.openxmlformats.org/officeDocument/2006/relationships/tags" Target="../tags/tag226.xml"/><Relationship Id="rId13" Type="http://schemas.openxmlformats.org/officeDocument/2006/relationships/tags" Target="../tags/tag227.xml"/><Relationship Id="rId14" Type="http://schemas.openxmlformats.org/officeDocument/2006/relationships/tags" Target="../tags/tag228.xml"/><Relationship Id="rId15" Type="http://schemas.openxmlformats.org/officeDocument/2006/relationships/tags" Target="../tags/tag229.xml"/><Relationship Id="rId16" Type="http://schemas.openxmlformats.org/officeDocument/2006/relationships/tags" Target="../tags/tag230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tags" Target="../tags/tag237.xml"/><Relationship Id="rId5" Type="http://schemas.openxmlformats.org/officeDocument/2006/relationships/tags" Target="../tags/tag238.xml"/><Relationship Id="rId6" Type="http://schemas.openxmlformats.org/officeDocument/2006/relationships/tags" Target="../tags/tag239.xml"/><Relationship Id="rId7" Type="http://schemas.openxmlformats.org/officeDocument/2006/relationships/tags" Target="../tags/tag240.xml"/><Relationship Id="rId8" Type="http://schemas.openxmlformats.org/officeDocument/2006/relationships/tags" Target="../tags/tag241.xml"/><Relationship Id="rId9" Type="http://schemas.openxmlformats.org/officeDocument/2006/relationships/tags" Target="../tags/tag242.xml"/><Relationship Id="rId10" Type="http://schemas.openxmlformats.org/officeDocument/2006/relationships/tags" Target="../tags/tag243.xml"/><Relationship Id="rId11" Type="http://schemas.openxmlformats.org/officeDocument/2006/relationships/tags" Target="../tags/tag244.xml"/><Relationship Id="rId12" Type="http://schemas.openxmlformats.org/officeDocument/2006/relationships/tags" Target="../tags/tag245.xml"/><Relationship Id="rId13" Type="http://schemas.openxmlformats.org/officeDocument/2006/relationships/tags" Target="../tags/tag246.xml"/><Relationship Id="rId14" Type="http://schemas.openxmlformats.org/officeDocument/2006/relationships/tags" Target="../tags/tag247.xml"/><Relationship Id="rId15" Type="http://schemas.openxmlformats.org/officeDocument/2006/relationships/tags" Target="../tags/tag248.xml"/><Relationship Id="rId16" Type="http://schemas.openxmlformats.org/officeDocument/2006/relationships/tags" Target="../tags/tag249.xml"/><Relationship Id="rId17" Type="http://schemas.openxmlformats.org/officeDocument/2006/relationships/tags" Target="../tags/tag250.xml"/><Relationship Id="rId18" Type="http://schemas.openxmlformats.org/officeDocument/2006/relationships/tags" Target="../tags/tag251.xml"/><Relationship Id="rId19" Type="http://schemas.openxmlformats.org/officeDocument/2006/relationships/tags" Target="../tags/tag252.xml"/><Relationship Id="rId20" Type="http://schemas.openxmlformats.org/officeDocument/2006/relationships/tags" Target="../tags/tag253.xml"/><Relationship Id="rId21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tags" Target="../tags/tag257.xml"/><Relationship Id="rId5" Type="http://schemas.openxmlformats.org/officeDocument/2006/relationships/tags" Target="../tags/tag258.xml"/><Relationship Id="rId6" Type="http://schemas.openxmlformats.org/officeDocument/2006/relationships/tags" Target="../tags/tag259.xml"/><Relationship Id="rId7" Type="http://schemas.openxmlformats.org/officeDocument/2006/relationships/tags" Target="../tags/tag260.xml"/><Relationship Id="rId8" Type="http://schemas.openxmlformats.org/officeDocument/2006/relationships/tags" Target="../tags/tag261.xml"/><Relationship Id="rId9" Type="http://schemas.openxmlformats.org/officeDocument/2006/relationships/tags" Target="../tags/tag262.xml"/><Relationship Id="rId10" Type="http://schemas.openxmlformats.org/officeDocument/2006/relationships/tags" Target="../tags/tag263.xml"/><Relationship Id="rId11" Type="http://schemas.openxmlformats.org/officeDocument/2006/relationships/tags" Target="../tags/tag264.xml"/><Relationship Id="rId12" Type="http://schemas.openxmlformats.org/officeDocument/2006/relationships/tags" Target="../tags/tag265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tags" Target="../tags/tag269.xml"/><Relationship Id="rId5" Type="http://schemas.openxmlformats.org/officeDocument/2006/relationships/tags" Target="../tags/tag270.xml"/><Relationship Id="rId6" Type="http://schemas.openxmlformats.org/officeDocument/2006/relationships/tags" Target="../tags/tag271.xml"/><Relationship Id="rId7" Type="http://schemas.openxmlformats.org/officeDocument/2006/relationships/tags" Target="../tags/tag272.xml"/><Relationship Id="rId8" Type="http://schemas.openxmlformats.org/officeDocument/2006/relationships/tags" Target="../tags/tag273.xml"/><Relationship Id="rId9" Type="http://schemas.openxmlformats.org/officeDocument/2006/relationships/tags" Target="../tags/tag274.xml"/><Relationship Id="rId10" Type="http://schemas.openxmlformats.org/officeDocument/2006/relationships/tags" Target="../tags/tag275.xml"/><Relationship Id="rId11" Type="http://schemas.openxmlformats.org/officeDocument/2006/relationships/tags" Target="../tags/tag276.xml"/><Relationship Id="rId12" Type="http://schemas.openxmlformats.org/officeDocument/2006/relationships/tags" Target="../tags/tag277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8.xml"/><Relationship Id="rId2" Type="http://schemas.openxmlformats.org/officeDocument/2006/relationships/tags" Target="../tags/tag279.xml"/><Relationship Id="rId3" Type="http://schemas.openxmlformats.org/officeDocument/2006/relationships/tags" Target="../tags/tag280.xml"/><Relationship Id="rId4" Type="http://schemas.openxmlformats.org/officeDocument/2006/relationships/tags" Target="../tags/tag281.xml"/><Relationship Id="rId5" Type="http://schemas.openxmlformats.org/officeDocument/2006/relationships/tags" Target="../tags/tag282.xml"/><Relationship Id="rId6" Type="http://schemas.openxmlformats.org/officeDocument/2006/relationships/tags" Target="../tags/tag283.xml"/><Relationship Id="rId7" Type="http://schemas.openxmlformats.org/officeDocument/2006/relationships/tags" Target="../tags/tag284.xml"/><Relationship Id="rId8" Type="http://schemas.openxmlformats.org/officeDocument/2006/relationships/tags" Target="../tags/tag285.xml"/><Relationship Id="rId9" Type="http://schemas.openxmlformats.org/officeDocument/2006/relationships/tags" Target="../tags/tag286.xml"/><Relationship Id="rId10" Type="http://schemas.openxmlformats.org/officeDocument/2006/relationships/tags" Target="../tags/tag287.xml"/><Relationship Id="rId11" Type="http://schemas.openxmlformats.org/officeDocument/2006/relationships/tags" Target="../tags/tag288.xml"/><Relationship Id="rId12" Type="http://schemas.openxmlformats.org/officeDocument/2006/relationships/tags" Target="../tags/tag289.xml"/><Relationship Id="rId13" Type="http://schemas.openxmlformats.org/officeDocument/2006/relationships/tags" Target="../tags/tag290.xml"/><Relationship Id="rId14" Type="http://schemas.openxmlformats.org/officeDocument/2006/relationships/tags" Target="../tags/tag291.xml"/><Relationship Id="rId1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5.xml"/><Relationship Id="rId2" Type="http://schemas.openxmlformats.org/officeDocument/2006/relationships/tags" Target="../tags/tag296.xml"/><Relationship Id="rId3" Type="http://schemas.openxmlformats.org/officeDocument/2006/relationships/tags" Target="../tags/tag297.xml"/><Relationship Id="rId4" Type="http://schemas.openxmlformats.org/officeDocument/2006/relationships/tags" Target="../tags/tag298.xml"/><Relationship Id="rId5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99.xml"/><Relationship Id="rId2" Type="http://schemas.openxmlformats.org/officeDocument/2006/relationships/tags" Target="../tags/tag300.xml"/><Relationship Id="rId3" Type="http://schemas.openxmlformats.org/officeDocument/2006/relationships/tags" Target="../tags/tag301.xml"/><Relationship Id="rId4" Type="http://schemas.openxmlformats.org/officeDocument/2006/relationships/tags" Target="../tags/tag302.xml"/><Relationship Id="rId5" Type="http://schemas.openxmlformats.org/officeDocument/2006/relationships/tags" Target="../tags/tag303.xml"/><Relationship Id="rId6" Type="http://schemas.openxmlformats.org/officeDocument/2006/relationships/tags" Target="../tags/tag304.xml"/><Relationship Id="rId7" Type="http://schemas.openxmlformats.org/officeDocument/2006/relationships/tags" Target="../tags/tag305.xml"/><Relationship Id="rId8" Type="http://schemas.openxmlformats.org/officeDocument/2006/relationships/tags" Target="../tags/tag306.xml"/><Relationship Id="rId9" Type="http://schemas.openxmlformats.org/officeDocument/2006/relationships/tags" Target="../tags/tag307.xml"/><Relationship Id="rId10" Type="http://schemas.openxmlformats.org/officeDocument/2006/relationships/tags" Target="../tags/tag308.xml"/><Relationship Id="rId11" Type="http://schemas.openxmlformats.org/officeDocument/2006/relationships/tags" Target="../tags/tag309.xml"/><Relationship Id="rId12" Type="http://schemas.openxmlformats.org/officeDocument/2006/relationships/tags" Target="../tags/tag310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11.xml"/><Relationship Id="rId2" Type="http://schemas.openxmlformats.org/officeDocument/2006/relationships/tags" Target="../tags/tag312.xml"/><Relationship Id="rId3" Type="http://schemas.openxmlformats.org/officeDocument/2006/relationships/tags" Target="../tags/tag313.xml"/><Relationship Id="rId4" Type="http://schemas.openxmlformats.org/officeDocument/2006/relationships/tags" Target="../tags/tag314.xml"/><Relationship Id="rId5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15.xml"/><Relationship Id="rId2" Type="http://schemas.openxmlformats.org/officeDocument/2006/relationships/tags" Target="../tags/tag316.xml"/><Relationship Id="rId3" Type="http://schemas.openxmlformats.org/officeDocument/2006/relationships/tags" Target="../tags/tag317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/单击此处添加副标题内容/</a:t>
            </a:r>
            <a:endParaRPr altLang="en-US" lang="zh-CN"/>
          </a:p>
        </p:txBody>
      </p:sp>
      <p:sp>
        <p:nvSpPr>
          <p:cNvPr id="1048650" name="标题 5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小学生学科创新教育的实践与探索</a:t>
            </a:r>
            <a:endParaRPr altLang="en-US" dirty="0" lang="zh-CN"/>
          </a:p>
        </p:txBody>
      </p:sp>
      <p:sp>
        <p:nvSpPr>
          <p:cNvPr id="1048652" name="文本占位符 9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2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4" name="序号"/>
          <p:cNvSpPr txBox="1"/>
          <p:nvPr>
            <p:custDataLst>
              <p:tags r:id="rId2"/>
            </p:custDataLst>
          </p:nvPr>
        </p:nvSpPr>
        <p:spPr>
          <a:xfrm>
            <a:off x="2206476" y="2841120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One.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3"/>
            </p:custDataLst>
          </p:nvPr>
        </p:nvSpPr>
        <p:spPr>
          <a:xfrm>
            <a:off x="2206625" y="3309620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学科创新教育的重要性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3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1940275" y="286009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5"/>
            </p:custDataLst>
          </p:nvPr>
        </p:nvSpPr>
        <p:spPr>
          <a:xfrm>
            <a:off x="5344443" y="2841120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</a:t>
            </a:r>
            <a:r>
              <a:rPr altLang="zh-CN"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wo</a:t>
            </a:r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6"/>
            </p:custDataLst>
          </p:nvPr>
        </p:nvSpPr>
        <p:spPr>
          <a:xfrm>
            <a:off x="5344160" y="3309620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学科创新教育的实践方法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5" name="直接连接符 1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078242" y="286009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2" name="序号"/>
          <p:cNvSpPr txBox="1"/>
          <p:nvPr>
            <p:custDataLst>
              <p:tags r:id="rId8"/>
            </p:custDataLst>
          </p:nvPr>
        </p:nvSpPr>
        <p:spPr>
          <a:xfrm>
            <a:off x="8482410" y="2822160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Three.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9"/>
            </p:custDataLst>
          </p:nvPr>
        </p:nvSpPr>
        <p:spPr>
          <a:xfrm>
            <a:off x="8482330" y="3290570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学科创新教育的探索方向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7" name="直接连接符 23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8216209" y="284113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序号"/>
          <p:cNvSpPr txBox="1"/>
          <p:nvPr>
            <p:custDataLst>
              <p:tags r:id="rId11"/>
            </p:custDataLst>
          </p:nvPr>
        </p:nvSpPr>
        <p:spPr>
          <a:xfrm>
            <a:off x="3775460" y="4836835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</a:t>
            </a:r>
            <a:r>
              <a:rPr altLang="zh-CN"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our</a:t>
            </a:r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2"/>
            </p:custDataLst>
          </p:nvPr>
        </p:nvSpPr>
        <p:spPr>
          <a:xfrm>
            <a:off x="3775710" y="5305425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学科创新教育的挑战与对策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9" name="直接连接符 18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3509259" y="4855807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14"/>
            </p:custDataLst>
          </p:nvPr>
        </p:nvSpPr>
        <p:spPr>
          <a:xfrm>
            <a:off x="6913427" y="4817875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Five.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5"/>
            </p:custDataLst>
          </p:nvPr>
        </p:nvSpPr>
        <p:spPr>
          <a:xfrm>
            <a:off x="6913245" y="5286375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学科创新教育的未来展望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61" name="直接连接符 33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6647226" y="4836847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8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60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704"/>
          </a:bodyPr>
          <a:p>
            <a:r>
              <a:rPr altLang="en-US" lang="zh-CN"/>
              <a:t>学科创新教育的重要性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培养创新思维和创造力</a:t>
            </a:r>
            <a:endParaRPr altLang="en-US" lang="zh-CN"/>
          </a:p>
        </p:txBody>
      </p:sp>
      <p:sp>
        <p:nvSpPr>
          <p:cNvPr id="104889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00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02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学科创新教育能够激发学生的好奇心和探究欲望，培养创新思维和创造力。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0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06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08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通过学科创新教育，学生可以学会独立思考、自主学习和合作探究，提高解决问题的能力。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1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12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创新思维和创造力是未来社会发展的核心竞争力，学科创新教育能够为学生未来的发展奠定基础。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14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1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18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20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学科创新教育需要教师具备创新意识和创新能力，能够引导学生发现和解决问题，培养学生的创新思维和创造力。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适应未来社会发展的需要</a:t>
            </a:r>
            <a:endParaRPr altLang="en-US" lang="zh-CN"/>
          </a:p>
        </p:txBody>
      </p:sp>
      <p:sp>
        <p:nvSpPr>
          <p:cNvPr id="104896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培养创新思维和创新能力，应对科技快速发展的挑战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适应未来职业市场的需求，提高就业竞争力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培养跨学科知识和技能，应对复杂问题的挑战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培养团队协作和沟通能力，适应未来工作模式的变化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提高国家竞争力的关键</a:t>
            </a:r>
            <a:endParaRPr altLang="en-US" lang="zh-CN"/>
          </a:p>
        </p:txBody>
      </p:sp>
      <p:sp>
        <p:nvSpPr>
          <p:cNvPr id="104901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培养创新人才：学科创新教育能够培养具有创新思维和创造力的人才，为国家的发展提供源源不断的动力。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提升国际竞争力：通过学科创新教育，国家可以培养出更多具有国际竞争力的优秀人才，提高国家在国际舞台上的地位。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促进科技创新：学科创新教育能够激发人们的创新热情和创造力，推动科技创新和产业升级，为国家的发展提供技术支持。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增强综合国力：通过学科创新教育，国家可以提升国民素质和创新能力，增强国家的综合国力，更好地应对未来的挑战和机遇。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2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07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学科创新教育的实践方法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创新教学方法和手段</a:t>
            </a:r>
            <a:endParaRPr altLang="en-US" lang="zh-CN"/>
          </a:p>
        </p:txBody>
      </p:sp>
      <p:sp>
        <p:nvSpPr>
          <p:cNvPr id="104911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1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1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1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2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利用信息技术手段，提升教学效果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2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引入项目式学习，引导学生主动探究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2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开展跨学科融合，拓宽学生知识面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2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注重实践操作，提高学生动手能力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注重跨学科融合</a:t>
            </a:r>
            <a:endParaRPr altLang="en-US" lang="zh-CN"/>
          </a:p>
        </p:txBody>
      </p:sp>
      <p:sp>
        <p:nvSpPr>
          <p:cNvPr id="104916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7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7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8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8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优势：拓宽学生的知识面，增强学生的综合素质，培养学生的创新能力和团队协作精神。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8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注意事项：要注重学科之间的联系和整合，避免简单拼凑，要结合学生的实际情况和学科特点进行有针对性的教学。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8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定义：将不同学科的知识和技能融合在一起，以培养学生的综合素质和创新思维。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9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958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实践方法：开展跨学科课程、组织跨学科项目、鼓励学生参加学科竞赛等。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开展探究式学习</a:t>
            </a:r>
            <a:endParaRPr altLang="en-US" lang="zh-CN"/>
          </a:p>
        </p:txBody>
      </p:sp>
      <p:sp>
        <p:nvSpPr>
          <p:cNvPr id="1049232" name="Rectangle 6"/>
          <p:cNvSpPr/>
          <p:nvPr>
            <p:custDataLst>
              <p:tags r:id="rId1"/>
            </p:custDataLst>
          </p:nvPr>
        </p:nvSpPr>
        <p:spPr>
          <a:xfrm>
            <a:off x="810568" y="1789832"/>
            <a:ext cx="10767313" cy="753598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234" name="Rectangle 6"/>
          <p:cNvSpPr/>
          <p:nvPr>
            <p:custDataLst>
              <p:tags r:id="rId2"/>
            </p:custDataLst>
          </p:nvPr>
        </p:nvSpPr>
        <p:spPr>
          <a:xfrm>
            <a:off x="810568" y="2925278"/>
            <a:ext cx="10767313" cy="753598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236" name="Rectangle 6"/>
          <p:cNvSpPr/>
          <p:nvPr>
            <p:custDataLst>
              <p:tags r:id="rId3"/>
            </p:custDataLst>
          </p:nvPr>
        </p:nvSpPr>
        <p:spPr>
          <a:xfrm>
            <a:off x="810568" y="4061360"/>
            <a:ext cx="10767313" cy="753598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238" name="Rectangle 6"/>
          <p:cNvSpPr/>
          <p:nvPr>
            <p:custDataLst>
              <p:tags r:id="rId4"/>
            </p:custDataLst>
          </p:nvPr>
        </p:nvSpPr>
        <p:spPr>
          <a:xfrm>
            <a:off x="810568" y="5196807"/>
            <a:ext cx="10767313" cy="753598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240" name="矩形: 圆角 26"/>
          <p:cNvSpPr/>
          <p:nvPr>
            <p:custDataLst>
              <p:tags r:id="rId5"/>
            </p:custDataLst>
          </p:nvPr>
        </p:nvSpPr>
        <p:spPr>
          <a:xfrm>
            <a:off x="608400" y="2922735"/>
            <a:ext cx="1967215" cy="759610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7000">
                <a:schemeClr val="accent4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242" name="矩形: 圆角 27"/>
          <p:cNvSpPr/>
          <p:nvPr>
            <p:custDataLst>
              <p:tags r:id="rId6"/>
            </p:custDataLst>
          </p:nvPr>
        </p:nvSpPr>
        <p:spPr>
          <a:xfrm>
            <a:off x="608400" y="1787289"/>
            <a:ext cx="1967215" cy="759610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244" name="矩形: 圆角 28"/>
          <p:cNvSpPr/>
          <p:nvPr>
            <p:custDataLst>
              <p:tags r:id="rId7"/>
            </p:custDataLst>
          </p:nvPr>
        </p:nvSpPr>
        <p:spPr>
          <a:xfrm>
            <a:off x="608400" y="5193628"/>
            <a:ext cx="1967215" cy="759610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7000">
                <a:schemeClr val="accent4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246" name="矩形: 圆角 29"/>
          <p:cNvSpPr/>
          <p:nvPr>
            <p:custDataLst>
              <p:tags r:id="rId8"/>
            </p:custDataLst>
          </p:nvPr>
        </p:nvSpPr>
        <p:spPr>
          <a:xfrm>
            <a:off x="608400" y="4058181"/>
            <a:ext cx="1967215" cy="759610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248" name="正文"/>
          <p:cNvSpPr txBox="1"/>
          <p:nvPr>
            <p:custDataLst>
              <p:tags r:id="rId9"/>
            </p:custDataLst>
          </p:nvPr>
        </p:nvSpPr>
        <p:spPr>
          <a:xfrm>
            <a:off x="2793467" y="1794282"/>
            <a:ext cx="8641705" cy="745500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2857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定义：探究式学习是一种以问题为导向，学生通过自主探究、合作探究等方式获取知识、解决问题的学习方式。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50" name="标题"/>
          <p:cNvSpPr txBox="1"/>
          <p:nvPr>
            <p:custDataLst>
              <p:tags r:id="rId10"/>
            </p:custDataLst>
          </p:nvPr>
        </p:nvSpPr>
        <p:spPr>
          <a:xfrm>
            <a:off x="712027" y="1794282"/>
            <a:ext cx="1760672" cy="745499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52" name="正文"/>
          <p:cNvSpPr txBox="1"/>
          <p:nvPr>
            <p:custDataLst>
              <p:tags r:id="rId11"/>
            </p:custDataLst>
          </p:nvPr>
        </p:nvSpPr>
        <p:spPr>
          <a:xfrm>
            <a:off x="2793467" y="2929728"/>
            <a:ext cx="8641705" cy="745500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特点：探究式学习注重学生的主动性和探究过程，培养学生的创新思维和实践能力。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54" name="标题"/>
          <p:cNvSpPr txBox="1"/>
          <p:nvPr>
            <p:custDataLst>
              <p:tags r:id="rId12"/>
            </p:custDataLst>
          </p:nvPr>
        </p:nvSpPr>
        <p:spPr>
          <a:xfrm>
            <a:off x="712027" y="2929728"/>
            <a:ext cx="1760672" cy="745499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56" name="正文"/>
          <p:cNvSpPr txBox="1"/>
          <p:nvPr>
            <p:custDataLst>
              <p:tags r:id="rId13"/>
            </p:custDataLst>
          </p:nvPr>
        </p:nvSpPr>
        <p:spPr>
          <a:xfrm>
            <a:off x="2793467" y="4065175"/>
            <a:ext cx="8641705" cy="745500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2857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实施方式：教师可以设置问题情境，引导学生发现问题、提出问题、分析问题并解决问题。同时，教师还可以组织学生进行小组讨论、实验探究等活动，促进学生之间的交流与合作。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58" name="标题"/>
          <p:cNvSpPr txBox="1"/>
          <p:nvPr>
            <p:custDataLst>
              <p:tags r:id="rId14"/>
            </p:custDataLst>
          </p:nvPr>
        </p:nvSpPr>
        <p:spPr>
          <a:xfrm>
            <a:off x="712027" y="4065175"/>
            <a:ext cx="1760672" cy="745499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60" name="正文"/>
          <p:cNvSpPr txBox="1"/>
          <p:nvPr>
            <p:custDataLst>
              <p:tags r:id="rId15"/>
            </p:custDataLst>
          </p:nvPr>
        </p:nvSpPr>
        <p:spPr>
          <a:xfrm>
            <a:off x="2793467" y="5200621"/>
            <a:ext cx="8641705" cy="745500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2857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实践案例：在小学科学课上，教师可以通过探究式学习的方式，引导学生探究自然现象、物理原理等，让学生通过观察、实验、思考等方式，自主获取知识并解决问题。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62" name="标题"/>
          <p:cNvSpPr txBox="1"/>
          <p:nvPr>
            <p:custDataLst>
              <p:tags r:id="rId16"/>
            </p:custDataLst>
          </p:nvPr>
        </p:nvSpPr>
        <p:spPr>
          <a:xfrm>
            <a:off x="712027" y="5200621"/>
            <a:ext cx="1760672" cy="745499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创设良好的创新环境</a:t>
            </a:r>
            <a:endParaRPr altLang="en-US" lang="zh-CN"/>
          </a:p>
        </p:txBody>
      </p:sp>
      <p:sp>
        <p:nvSpPr>
          <p:cNvPr id="104930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利用现代信息技术手段，丰富教学手段和资源，提高学生的学习兴趣和创新能力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提供开放式的学习环境，鼓励学生自由探索和尝试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创设问题情境，引导学生主动发现问题并提出解决方案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建立多元化的评价体系，关注学生的创新思维和实践能力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4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376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学科创新教育的探索方向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结合科技发展更新教学内容</a:t>
            </a:r>
            <a:endParaRPr altLang="en-US" lang="zh-CN"/>
          </a:p>
        </p:txBody>
      </p:sp>
      <p:sp>
        <p:nvSpPr>
          <p:cNvPr id="104941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1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1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利用信息技术手段，如人工智能、虚拟现实等技术，将传统学科知识进行数字化升级，提高学生的学习兴趣和效率。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2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2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结合科技发展，更新教学内容，将最新的科技成果和学科知识相结合，拓宽学生的知识面和视野。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2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注重培养学生的创新能力和实践能力，通过开展科技竞赛、创新项目等活动，鼓励学生自主探索、创新实践。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加强与科技企业的合作，引进先进的科技教育资源，为学生提供更加丰富、多样化的学习体验。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加强教师创新教育培训</a:t>
            </a:r>
            <a:endParaRPr altLang="en-US" lang="zh-CN"/>
          </a:p>
        </p:txBody>
      </p:sp>
      <p:sp>
        <p:nvSpPr>
          <p:cNvPr id="104947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培训目标：培养教师的创新意识和创新能力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培训内容：涵盖学科知识、创新教学方法和技巧等方面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培训方式：采用线上和线下相结合的方式，鼓励教师参与讨论和实践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培训效果：提高教师的创新教育水平，为学科创新教育提供有力支持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建立多元化评价体系</a:t>
            </a:r>
            <a:endParaRPr altLang="en-US" lang="zh-CN"/>
          </a:p>
        </p:txBody>
      </p:sp>
      <p:sp>
        <p:nvSpPr>
          <p:cNvPr id="1049526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评价内容：注重学生的综合素质和能力，不只看成绩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8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评价方式：采用多种评价方式，如作品展示、口头表达、实践操作等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0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评价主体：鼓励学生自我评价，同时引入家长、社会等外部评价主体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2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评价反馈：及时向学生、家长反馈评价结果，以便调整教学和学习策略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促进学校与社会的合作</a:t>
            </a:r>
            <a:endParaRPr altLang="en-US" lang="zh-CN"/>
          </a:p>
        </p:txBody>
      </p:sp>
      <p:sp>
        <p:nvSpPr>
          <p:cNvPr id="104957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利用社会资源，为学生提供实践机会，培养创新实践能力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建立学校与社区的合作关系，共同开展创新教育活动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邀请社会力量参与学校课程设计，丰富课程内容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促进学校与企业的合作，共同培养创新人才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4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646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学科创新教育的挑战与对策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应对教育资源不均衡问题</a:t>
            </a:r>
            <a:endParaRPr altLang="en-US" lang="zh-CN"/>
          </a:p>
        </p:txBody>
      </p:sp>
      <p:sp>
        <p:nvSpPr>
          <p:cNvPr id="104968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优化教育资源配置，提高教育资源利用效率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推广数字化教育资源，缩小城乡教育差距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0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鼓励社会力量参与教育，扩大优质教育资源覆盖面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加强教师培训，提高教师素质和创新能力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提高教师创新能力</a:t>
            </a:r>
            <a:endParaRPr altLang="en-US" lang="zh-CN"/>
          </a:p>
        </p:txBody>
      </p:sp>
      <p:sp>
        <p:nvSpPr>
          <p:cNvPr id="104976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6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培养教师的创新意识，鼓励他们尝试新的教学方法和手段。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加强教师培训，提高他们的专业素养和创新能力。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建立教师创新激励机制，鼓励教师在教学中发挥创新精神。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引导教师关注学科前沿动态，及时更新教学内容和方式。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激发学生创新兴趣和动力</a:t>
            </a:r>
            <a:endParaRPr altLang="en-US" lang="zh-CN"/>
          </a:p>
        </p:txBody>
      </p:sp>
      <p:sp>
        <p:nvSpPr>
          <p:cNvPr id="1049828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0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2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创设有趣的教学情境，引导学生主动参与课堂活动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34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6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8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鼓励学生在课堂上提问，培养他们的好奇心和探究精神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40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2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4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开展丰富多彩的课外活动，拓展学生的视野和知识面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46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8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0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建立科学的评价机制，激励学生发挥创新潜能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加强政策支持和引导</a:t>
            </a:r>
            <a:endParaRPr altLang="en-US" lang="zh-CN"/>
          </a:p>
        </p:txBody>
      </p:sp>
      <p:sp>
        <p:nvSpPr>
          <p:cNvPr id="1049892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4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6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8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0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引导社会资源向学科创新教育领域倾斜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902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4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6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建立学科创新教育评价体系，完善相关评价标准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8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0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2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加大对学科创新教育项目的资金支持力度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914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6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8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制定相关政策，鼓励学科创新教育的发展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8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960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学科创新教育的未来展望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人工智能等新技术在创新教育中的应用</a:t>
            </a:r>
            <a:endParaRPr altLang="en-US" lang="zh-CN"/>
          </a:p>
        </p:txBody>
      </p:sp>
      <p:sp>
        <p:nvSpPr>
          <p:cNvPr id="104999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人工智能技术：能够提供个性化的学习体验，帮助学生更好地理解和掌握知识。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虚拟现实技术：通过模拟真实场景，增强学生的实践能力和创新思维。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大数据分析：对学生的学习行为进行分析，为教师提供精准的教学策略和个性化建议。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在线学习平台：为学生提供丰富的学习资源和自主学习空间，促进跨学科学习和合作学习。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创新教育全球化发展趋势</a:t>
            </a:r>
            <a:endParaRPr altLang="en-US" lang="zh-CN"/>
          </a:p>
        </p:txBody>
      </p:sp>
      <p:sp>
        <p:nvSpPr>
          <p:cNvPr id="105004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8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0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全球范围内对创新教育的重视程度不断提高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52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4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6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国际合作与交流成为创新教育发展的重要趋势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58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0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创新教育将更加注重跨学科、跨领域的发展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64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6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8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创新教育将更加注重培养学生的创新思维和创造力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培养具备全球竞争力的创新人才</a:t>
            </a:r>
            <a:endParaRPr altLang="en-US" lang="zh-CN"/>
          </a:p>
        </p:txBody>
      </p:sp>
      <p:sp>
        <p:nvSpPr>
          <p:cNvPr id="105011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学科创新教育将更加注重跨学科融合，培养学生的综合素质。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创新教育将更加注重实践与体验，提高学生的动手能力和解决问题的能力。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创新教育将更加注重创新思维的培养，激发学生的创造力和想象力。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创新教育将更加注重与科技发展的结合，培养学生对未来科技趋势的洞察力和应对能力。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6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  <p:sp>
        <p:nvSpPr>
          <p:cNvPr id="1050158" name="文本占位符 5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ISCONTENTSTITLE" val="0"/>
  <p:tag name="KSO_WM_UNIT_ISNUMDGMTITLE" val="0"/>
  <p:tag name="KSO_WM_UNIT_PRESET_TEXT" val="/单击此处添加副标题内容/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 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87"/>
  <p:tag name="KSO_WM_TEMPLATE_THUMBS_INDEX" val="1、11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87_1*b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/单击此处添加副标题内容/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1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 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7_1*f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87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87"/>
  <p:tag name="KSO_WM_SLIDE_LAYOUT" val="a_b_f"/>
  <p:tag name="KSO_WM_SLIDE_LAYOUT_CNT" val="1_1_1"/>
  <p:tag name="KSO_WM_TEMPLATE_THUMBS_INDEX" val="1、11"/>
  <p:tag name="KSO_WM_SLIDE_CONTENT_AREA" val="{&quot;left&quot;:&quot;249&quot;,&quot;top&quot;:&quot;62.3&quot;,&quot;width&quot;:&quot;455.55&quot;,&quot;height&quot;:&quot;339.3&quot;}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5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87_5*l_h_i*1_1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On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1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1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87_5*l_h_i*1_2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wo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2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2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87_5*l_h_i*1_3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hre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3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3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87_5*l_h_i*1_4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our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4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4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87_5*l_h_i*1_5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iv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5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5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5.xml><?xml version="1.0" encoding="utf-8"?>
<p:tagLst xmlns:p="http://schemas.openxmlformats.org/presentationml/2006/main">
  <p:tag name="KSO_WM_SLIDE_ID" val="custom20230287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2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08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3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39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39_3*l_h_i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39_3*l_h_i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8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39_3*l_h_i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39_3*l_h_i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8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39_3*l_h_i*1_2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39_3*l_h_i*1_1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39_3*l_h_i*1_4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39_3*l_h_i*1_3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39_3*l_h_f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39_3*l_h_a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39_3*l_h_f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39_3*l_h_a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39_3*l_h_f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39_3*l_h_a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39_3*l_h_f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39_3*l_h_a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94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33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2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94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11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感谢观看"/>
</p:tagLst>
</file>

<file path=ppt/tags/tag31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7_11*f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17.xml><?xml version="1.0" encoding="utf-8"?>
<p:tagLst xmlns:p="http://schemas.openxmlformats.org/presentationml/2006/main">
  <p:tag name="KSO_WM_SLIDE_ID" val="custom20230287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287"/>
  <p:tag name="KSO_WM_SLIDE_LAYOUT" val="a_f"/>
  <p:tag name="KSO_WM_SLIDE_LAYOUT_CNT" val="1_1"/>
  <p:tag name="KSO_WM_SLIDE_TYPE" val="endPage"/>
  <p:tag name="KSO_WM_SLIDE_SUBTYPE" val="pureTxt"/>
  <p:tag name="KSO_WM_SLIDE_CONTENT_AREA" val="{&quot;left&quot;:&quot;249&quot;,&quot;top&quot;:&quot;62.3&quot;,&quot;width&quot;:&quot;455.55&quot;,&quot;height&quot;:&quot;339.3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1">
      <a:dk1>
        <a:srgbClr val="000000"/>
      </a:dk1>
      <a:lt1>
        <a:srgbClr val="FFFFFF"/>
      </a:lt1>
      <a:dk2>
        <a:srgbClr val="603A33"/>
      </a:dk2>
      <a:lt2>
        <a:srgbClr val="FFFBEF"/>
      </a:lt2>
      <a:accent1>
        <a:srgbClr val="EE595D"/>
      </a:accent1>
      <a:accent2>
        <a:srgbClr val="428894"/>
      </a:accent2>
      <a:accent3>
        <a:srgbClr val="F48562"/>
      </a:accent3>
      <a:accent4>
        <a:srgbClr val="F7A56D"/>
      </a:accent4>
      <a:accent5>
        <a:srgbClr val="FCC378"/>
      </a:accent5>
      <a:accent6>
        <a:srgbClr val="FCD36C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汉仪书宋二简"/>
        <a:ea typeface="汉仪书宋二简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accent2"/>
          </a:solidFill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2024-01-05T11:05:09Z</dcterms:created>
  <dcterms:modified xsi:type="dcterms:W3CDTF">2024-01-05T11:05:09Z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e3d01eef1f444a6a838eff1cec838702_21</vt:lpwstr>
  </property>
</Properties>
</file>