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8132" r:id="rId1"/>
    <p:sldMasterId id="2147488169" r:id="rId2"/>
  </p:sldMasterIdLst>
  <p:notesMasterIdLst>
    <p:notesMasterId r:id="rId3"/>
  </p:notesMasterIdLst>
  <p:sldIdLst>
    <p:sldId id="2290" r:id="rId4"/>
    <p:sldId id="2293" r:id="rId5"/>
    <p:sldId id="2296" r:id="rId6"/>
    <p:sldId id="2299" r:id="rId7"/>
    <p:sldId id="2305" r:id="rId9"/>
    <p:sldId id="2308" r:id="rId10"/>
    <p:sldId id="2311" r:id="rId11"/>
    <p:sldId id="2314" r:id="rId12"/>
    <p:sldId id="2317" r:id="rId13"/>
    <p:sldId id="2323" r:id="rId15"/>
    <p:sldId id="2326" r:id="rId16"/>
    <p:sldId id="2329" r:id="rId17"/>
    <p:sldId id="2332" r:id="rId18"/>
    <p:sldId id="2335" r:id="rId19"/>
    <p:sldId id="2341" r:id="rId21"/>
    <p:sldId id="2344" r:id="rId22"/>
    <p:sldId id="2347" r:id="rId23"/>
    <p:sldId id="2350" r:id="rId24"/>
    <p:sldId id="2353" r:id="rId25"/>
    <p:sldId id="2359" r:id="rId27"/>
    <p:sldId id="2362" r:id="rId28"/>
    <p:sldId id="2365" r:id="rId29"/>
    <p:sldId id="2368" r:id="rId30"/>
    <p:sldId id="2374" r:id="rId32"/>
    <p:sldId id="2377" r:id="rId33"/>
    <p:sldId id="2380" r:id="rId34"/>
    <p:sldId id="2383" r:id="rId35"/>
    <p:sldId id="2386" r:id="rId3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tableStyles" Target="tableStyles.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tags" Target="../tags/tag17.xml"/><Relationship Id="rId7" Type="http://schemas.openxmlformats.org/officeDocument/2006/relationships/tags" Target="../tags/tag18.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1.pn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tags" Target="../tags/tag23.xml"/><Relationship Id="rId7" Type="http://schemas.openxmlformats.org/officeDocument/2006/relationships/tags" Target="../tags/tag24.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image" Target="../media/image1.png"/><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tags" Target="../tags/tag39.xml"/><Relationship Id="rId8" Type="http://schemas.openxmlformats.org/officeDocument/2006/relationships/tags" Target="../tags/tag40.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tags" Target="../tags/tag47.xml"/><Relationship Id="rId8" Type="http://schemas.openxmlformats.org/officeDocument/2006/relationships/tags" Target="../tags/tag48.xml"/><Relationship Id="rId9" Type="http://schemas.openxmlformats.org/officeDocument/2006/relationships/tags" Target="../tags/tag49.xml"/><Relationship Id="rId10" Type="http://schemas.openxmlformats.org/officeDocument/2006/relationships/tags" Target="../tags/tag50.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tags" Target="../tags/tag52.xml"/><Relationship Id="rId3" Type="http://schemas.openxmlformats.org/officeDocument/2006/relationships/tags" Target="../tags/tag53.xml"/><Relationship Id="rId4" Type="http://schemas.openxmlformats.org/officeDocument/2006/relationships/tags" Target="../tags/tag54.xml"/><Relationship Id="rId5" Type="http://schemas.openxmlformats.org/officeDocument/2006/relationships/tags" Target="../tags/tag55.xml"/><Relationship Id="rId6" Type="http://schemas.openxmlformats.org/officeDocument/2006/relationships/tags" Target="../tags/tag56.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tags" Target="../tags/tag58.xml"/><Relationship Id="rId3" Type="http://schemas.openxmlformats.org/officeDocument/2006/relationships/tags" Target="../tags/tag59.xml"/><Relationship Id="rId4" Type="http://schemas.openxmlformats.org/officeDocument/2006/relationships/tags" Target="../tags/tag60.xml"/><Relationship Id="rId5" Type="http://schemas.openxmlformats.org/officeDocument/2006/relationships/tags" Target="../tags/tag61.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8.xml"/><Relationship Id="rId2" Type="http://schemas.openxmlformats.org/officeDocument/2006/relationships/tags" Target="../tags/tag69.xml"/><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5.xml"/><Relationship Id="rId2" Type="http://schemas.openxmlformats.org/officeDocument/2006/relationships/image" Target="../media/image1.png"/><Relationship Id="rId3" Type="http://schemas.openxmlformats.org/officeDocument/2006/relationships/tags" Target="../tags/tag76.xml"/><Relationship Id="rId4" Type="http://schemas.openxmlformats.org/officeDocument/2006/relationships/tags" Target="../tags/tag77.xml"/><Relationship Id="rId5" Type="http://schemas.openxmlformats.org/officeDocument/2006/relationships/tags" Target="../tags/tag78.xml"/><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tags" Target="../tags/tag84.xml"/><Relationship Id="rId1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3" name="图片 9"/>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33" name="直接连接符 31"/>
          <p:cNvCxnSpPr>
            <a:cxnSpLocks/>
          </p:cNvCxnSpPr>
          <p:nvPr>
            <p:custDataLst>
              <p:tags r:id="rId3"/>
            </p:custDataLst>
          </p:nvPr>
        </p:nvCxnSpPr>
        <p:spPr>
          <a:xfrm>
            <a:off x="721895" y="5955632"/>
            <a:ext cx="4559968" cy="0"/>
          </a:xfrm>
          <a:prstGeom prst="line"/>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35" name="直接连接符 33"/>
          <p:cNvCxnSpPr>
            <a:cxnSpLocks/>
          </p:cNvCxnSpPr>
          <p:nvPr>
            <p:custDataLst>
              <p:tags r:id="rId4"/>
            </p:custDataLst>
          </p:nvPr>
        </p:nvCxnSpPr>
        <p:spPr>
          <a:xfrm flipH="1">
            <a:off x="6902116" y="5987716"/>
            <a:ext cx="4559968" cy="0"/>
          </a:xfrm>
          <a:prstGeom prst="line"/>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66" name="燕尾形 56"/>
          <p:cNvSpPr/>
          <p:nvPr>
            <p:custDataLst>
              <p:tags r:id="rId5"/>
            </p:custDataLst>
          </p:nvPr>
        </p:nvSpPr>
        <p:spPr>
          <a:xfrm>
            <a:off x="1123823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668" name="燕尾形 57"/>
          <p:cNvSpPr/>
          <p:nvPr>
            <p:custDataLst>
              <p:tags r:id="rId6"/>
            </p:custDataLst>
          </p:nvPr>
        </p:nvSpPr>
        <p:spPr>
          <a:xfrm>
            <a:off x="1139190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670" name="署名"/>
          <p:cNvSpPr txBox="1">
            <a:spLocks noGrp="1"/>
          </p:cNvSpPr>
          <p:nvPr>
            <p:ph type="body" idx="3" hasCustomPrompt="1"/>
            <p:custDataLst>
              <p:tags r:id="rId7"/>
            </p:custDataLst>
          </p:nvPr>
        </p:nvSpPr>
        <p:spPr>
          <a:xfrm>
            <a:off x="5291323" y="5744812"/>
            <a:ext cx="1609354" cy="42164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400" i="0" kern="1200" kumimoji="0" lang="zh-CN" noProof="1" normalizeH="0" spc="0" strike="noStrike" u="none">
                <a:solidFill>
                  <a:schemeClr val="tx1"/>
                </a:solidFill>
                <a:latin typeface="+mn-ea"/>
                <a:ea typeface="+mn-ea"/>
                <a:cs typeface="MiSans Heavy" panose="00000A00000000000000" charset="-122"/>
              </a:defRPr>
            </a:lvl1pPr>
          </a:lstStyle>
          <a:p>
            <a:pPr algn="ctr" lvl="0"/>
            <a:r>
              <a:rPr dirty="0">
                <a:sym typeface="+mn-ea"/>
              </a:rPr>
              <a:t>单击此处编辑文本</a:t>
            </a:r>
            <a:endParaRPr dirty="0">
              <a:sym typeface="+mn-ea"/>
            </a:endParaRPr>
          </a:p>
        </p:txBody>
      </p:sp>
      <p:sp>
        <p:nvSpPr>
          <p:cNvPr id="1048672" name="正文"/>
          <p:cNvSpPr txBox="1">
            <a:spLocks noGrp="1"/>
          </p:cNvSpPr>
          <p:nvPr>
            <p:ph type="body" idx="2"/>
            <p:custDataLst>
              <p:tags r:id="rId8"/>
            </p:custDataLst>
          </p:nvPr>
        </p:nvSpPr>
        <p:spPr>
          <a:xfrm>
            <a:off x="1929130" y="3429000"/>
            <a:ext cx="8334375" cy="432995"/>
          </a:xfrm>
          <a:prstGeom prst="rect"/>
          <a:noFill/>
        </p:spPr>
        <p:txBody>
          <a:bodyP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800" i="0" kern="1200" kumimoji="0" lang="zh-CN" noProof="1" normalizeH="0" spc="0" strike="noStrike" u="none">
                <a:solidFill>
                  <a:schemeClr val="tx1"/>
                </a:solidFill>
                <a:latin typeface="+mn-ea"/>
                <a:ea typeface="+mn-ea"/>
                <a:cs typeface="MiSans Heavy" panose="00000A00000000000000" charset="-122"/>
              </a:defRPr>
            </a:lvl1pPr>
          </a:lstStyle>
          <a:p>
            <a:pPr algn="ctr" lvl="0"/>
            <a:r>
              <a:rPr dirty="0">
                <a:sym typeface="+mn-ea"/>
              </a:rPr>
              <a:t>单击此处编辑母版文本样式</a:t>
            </a:r>
            <a:endParaRPr dirty="0">
              <a:sym typeface="+mn-ea"/>
            </a:endParaRPr>
          </a:p>
        </p:txBody>
      </p:sp>
      <p:sp>
        <p:nvSpPr>
          <p:cNvPr id="1048674" name="标题"/>
          <p:cNvSpPr txBox="1">
            <a:spLocks noGrp="1"/>
          </p:cNvSpPr>
          <p:nvPr>
            <p:ph type="title" idx="1" hasCustomPrompt="1"/>
            <p:custDataLst>
              <p:tags r:id="rId9"/>
            </p:custDataLst>
          </p:nvPr>
        </p:nvSpPr>
        <p:spPr>
          <a:xfrm>
            <a:off x="1929130" y="1586230"/>
            <a:ext cx="8334375" cy="1676400"/>
          </a:xfrm>
          <a:prstGeom prst="rect"/>
          <a:noFill/>
        </p:spPr>
        <p:txBody>
          <a:bodyPr anchor="b"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0" cap="none" dirty="0" sz="6600" i="1" kern="1200" kumimoji="0" lang="zh-CN" noProof="1" normalizeH="0" spc="0" strike="noStrike" u="none">
                <a:gradFill>
                  <a:gsLst>
                    <a:gs pos="0">
                      <a:schemeClr val="accent1">
                        <a:lumMod val="20000"/>
                        <a:lumOff val="80000"/>
                      </a:schemeClr>
                    </a:gs>
                    <a:gs pos="100000">
                      <a:schemeClr val="accent1"/>
                    </a:gs>
                  </a:gsLst>
                  <a:lin ang="0" scaled="1"/>
                </a:gradFill>
                <a:latin typeface="+mj-ea"/>
                <a:ea typeface="+mj-ea"/>
                <a:cs typeface="MiSans Heavy" panose="00000A00000000000000" charset="-122"/>
              </a:defRPr>
            </a:lvl1pPr>
          </a:lstStyle>
          <a:p>
            <a:pPr algn="ctr" lvl="0">
              <a:lnSpc>
                <a:spcPct val="100000"/>
              </a:lnSpc>
            </a:pPr>
            <a:r>
              <a:rPr dirty="0">
                <a:sym typeface="+mn-ea"/>
              </a:rPr>
              <a:t>单击此处编辑标题</a:t>
            </a:r>
            <a:endParaRPr dirty="0">
              <a:sym typeface="+mn-ea"/>
            </a:endParaRPr>
          </a:p>
        </p:txBody>
      </p:sp>
      <p:sp>
        <p:nvSpPr>
          <p:cNvPr id="1048676" name="日期占位符 3"/>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8" name="页脚占位符 4"/>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680" name="灯片编号占位符 5"/>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2" name="正文"/>
          <p:cNvSpPr txBox="1">
            <a:spLocks noGrp="1"/>
          </p:cNvSpPr>
          <p:nvPr>
            <p:ph idx="4"/>
            <p:custDataLst>
              <p:tags r:id="rId1"/>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309245" latinLnBrk="0" lvl="0" marL="309245" marR="0" rtl="0">
              <a:lnSpc>
                <a:spcPct val="130000"/>
              </a:lnSpc>
              <a:spcBef>
                <a:spcPts val="1200"/>
              </a:spcBef>
              <a:spcAft>
                <a:spcPts val="0"/>
              </a:spcAft>
              <a:buClr>
                <a:schemeClr val="accent2"/>
              </a:buClr>
              <a:buSzTx/>
              <a:buFont typeface="Wingdings" panose="05000000000000000000" charset="0"/>
              <a:buChar char="n"/>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ltLang="en-US" dirty="0" lang="zh-CN">
                <a:sym typeface="+mn-ea"/>
              </a:rPr>
              <a:t>单击此处编辑母版文本样式</a:t>
            </a:r>
            <a:endParaRPr altLang="en-US" dirty="0" lang="zh-CN">
              <a:sym typeface="+mn-ea"/>
            </a:endParaRPr>
          </a:p>
          <a:p>
            <a:pPr lvl="1"/>
            <a:r>
              <a:rPr altLang="en-US" dirty="0" lang="zh-CN">
                <a:sym typeface="+mn-ea"/>
              </a:rPr>
              <a:t>第二级</a:t>
            </a:r>
            <a:endParaRPr altLang="en-US" dirty="0" lang="zh-CN">
              <a:sym typeface="+mn-ea"/>
            </a:endParaRPr>
          </a:p>
          <a:p>
            <a:pPr lvl="2"/>
            <a:r>
              <a:rPr altLang="en-US" dirty="0" lang="zh-CN">
                <a:sym typeface="+mn-ea"/>
              </a:rPr>
              <a:t>第三级</a:t>
            </a:r>
            <a:endParaRPr altLang="en-US" dirty="0" lang="zh-CN">
              <a:sym typeface="+mn-ea"/>
            </a:endParaRPr>
          </a:p>
          <a:p>
            <a:pPr lvl="3"/>
            <a:r>
              <a:rPr altLang="en-US" dirty="0" lang="zh-CN">
                <a:sym typeface="+mn-ea"/>
              </a:rPr>
              <a:t>第四级</a:t>
            </a:r>
            <a:endParaRPr altLang="en-US" dirty="0" lang="zh-CN">
              <a:sym typeface="+mn-ea"/>
            </a:endParaRPr>
          </a:p>
          <a:p>
            <a:pPr lvl="4"/>
            <a:r>
              <a:rPr altLang="en-US" dirty="0" lang="zh-CN">
                <a:sym typeface="+mn-ea"/>
              </a:rPr>
              <a:t>第五级</a:t>
            </a:r>
            <a:endParaRPr altLang="en-US" dirty="0" lang="zh-CN">
              <a:sym typeface="+mn-ea"/>
            </a:endParaRPr>
          </a:p>
        </p:txBody>
      </p:sp>
      <p:sp>
        <p:nvSpPr>
          <p:cNvPr id="1048684" name="标题"/>
          <p:cNvSpPr txBox="1">
            <a:spLocks noGrp="1"/>
          </p:cNvSpPr>
          <p:nvPr>
            <p:ph type="title" idx="3"/>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37" name="直接连接符 7"/>
          <p:cNvCxnSpPr>
            <a:cxnSpLocks/>
          </p:cNvCxnSpPr>
          <p:nvPr>
            <p:custDataLst>
              <p:tags r:id="rId3"/>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39" name="直接连接符 6"/>
          <p:cNvCxnSpPr>
            <a:cxnSpLocks/>
          </p:cNvCxnSpPr>
          <p:nvPr>
            <p:custDataLst>
              <p:tags r:id="rId4"/>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86"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8"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690"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5" name="图片 6"/>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41" name="直接连接符 46"/>
          <p:cNvCxnSpPr>
            <a:cxnSpLocks/>
          </p:cNvCxnSpPr>
          <p:nvPr>
            <p:custDataLst>
              <p:tags r:id="rId3"/>
            </p:custDataLst>
          </p:nvPr>
        </p:nvCxnSpPr>
        <p:spPr>
          <a:xfrm>
            <a:off x="2482182" y="1122981"/>
            <a:ext cx="9613231" cy="0"/>
          </a:xfrm>
          <a:prstGeom prst="line"/>
          <a:noFill/>
          <a:ln w="22225">
            <a:gradFill flip="none" rotWithShape="1">
              <a:gsLst>
                <a:gs pos="0">
                  <a:schemeClr val="accent1"/>
                </a:gs>
                <a:gs pos="100000">
                  <a:schemeClr val="accent1">
                    <a:alpha val="0"/>
                  </a:schemeClr>
                </a:gs>
              </a:gsLst>
              <a:lin ang="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92" name="标题"/>
          <p:cNvSpPr txBox="1">
            <a:spLocks noGrp="1"/>
          </p:cNvSpPr>
          <p:nvPr>
            <p:ph type="title" idx="1" hasCustomPrompt="1"/>
            <p:custDataLst>
              <p:tags r:id="rId4"/>
            </p:custDataLst>
          </p:nvPr>
        </p:nvSpPr>
        <p:spPr>
          <a:xfrm>
            <a:off x="854243" y="699376"/>
            <a:ext cx="2656708" cy="83167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5400" i="0" kern="1200" kumimoji="0" lang="zh-CN" noProof="1" normalizeH="0" spc="300" strike="noStrike" u="none">
                <a:gradFill>
                  <a:gsLst>
                    <a:gs pos="0">
                      <a:schemeClr val="accent1">
                        <a:lumMod val="20000"/>
                        <a:lumOff val="80000"/>
                      </a:schemeClr>
                    </a:gs>
                    <a:gs pos="100000">
                      <a:schemeClr val="accent1"/>
                    </a:gs>
                  </a:gsLst>
                  <a:lin ang="0" scaled="1"/>
                </a:gradFill>
                <a:latin typeface="+mj-ea"/>
                <a:ea typeface="+mj-ea"/>
                <a:cs typeface="+mn-cs"/>
              </a:defRPr>
            </a:lvl1pPr>
          </a:lstStyle>
          <a:p>
            <a:pPr lvl="0"/>
            <a:r>
              <a:rPr dirty="0">
                <a:sym typeface="+mn-ea"/>
              </a:rPr>
              <a:t>标题</a:t>
            </a:r>
            <a:endParaRPr dirty="0">
              <a:sym typeface="+mn-ea"/>
            </a:endParaRPr>
          </a:p>
        </p:txBody>
      </p:sp>
      <p:sp>
        <p:nvSpPr>
          <p:cNvPr id="1048694"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6"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698"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57" name="图片 8"/>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0" name="燕尾形 56"/>
          <p:cNvSpPr/>
          <p:nvPr>
            <p:custDataLst>
              <p:tags r:id="rId3"/>
            </p:custDataLst>
          </p:nvPr>
        </p:nvSpPr>
        <p:spPr>
          <a:xfrm>
            <a:off x="1123823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702" name="燕尾形 57"/>
          <p:cNvSpPr/>
          <p:nvPr>
            <p:custDataLst>
              <p:tags r:id="rId4"/>
            </p:custDataLst>
          </p:nvPr>
        </p:nvSpPr>
        <p:spPr>
          <a:xfrm>
            <a:off x="1139190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704" name="节编号"/>
          <p:cNvSpPr txBox="1">
            <a:spLocks noGrp="1"/>
          </p:cNvSpPr>
          <p:nvPr>
            <p:ph type="body" idx="2" hasCustomPrompt="1"/>
            <p:custDataLst>
              <p:tags r:id="rId5"/>
            </p:custDataLst>
          </p:nvPr>
        </p:nvSpPr>
        <p:spPr>
          <a:xfrm>
            <a:off x="2500489" y="2426407"/>
            <a:ext cx="7191021" cy="643045"/>
          </a:xfrm>
          <a:prstGeom prst="rect"/>
          <a:noFill/>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2800" i="1" kern="1200" kumimoji="0" lang="en-US" noProof="1" normalizeH="0" spc="300" strike="noStrike" u="none">
                <a:gradFill>
                  <a:gsLst>
                    <a:gs pos="0">
                      <a:schemeClr val="accent1">
                        <a:lumMod val="20000"/>
                        <a:lumOff val="80000"/>
                      </a:schemeClr>
                    </a:gs>
                    <a:gs pos="100000">
                      <a:schemeClr val="accent1"/>
                    </a:gs>
                  </a:gsLst>
                  <a:lin ang="5400000" scaled="1"/>
                </a:gradFill>
                <a:latin typeface="+mn-ea"/>
                <a:ea typeface="+mn-ea"/>
                <a:cs typeface="+mn-cs"/>
              </a:defRPr>
            </a:lvl1pPr>
          </a:lstStyle>
          <a:p>
            <a:pPr algn="ctr" lvl="0"/>
            <a:r>
              <a:rPr>
                <a:sym typeface="+mn-ea"/>
              </a:rPr>
              <a:t>编辑节编号</a:t>
            </a:r>
            <a:endParaRPr>
              <a:sym typeface="+mn-ea"/>
            </a:endParaRPr>
          </a:p>
        </p:txBody>
      </p:sp>
      <p:sp>
        <p:nvSpPr>
          <p:cNvPr id="1048706" name="标题"/>
          <p:cNvSpPr txBox="1">
            <a:spLocks noGrp="1"/>
          </p:cNvSpPr>
          <p:nvPr>
            <p:ph type="title" idx="1" hasCustomPrompt="1"/>
            <p:custDataLst>
              <p:tags r:id="rId6"/>
            </p:custDataLst>
          </p:nvPr>
        </p:nvSpPr>
        <p:spPr>
          <a:xfrm>
            <a:off x="2500489" y="3180306"/>
            <a:ext cx="7191022" cy="76835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5400" i="1" kern="1200" kumimoji="0" lang="zh-CN" noProof="1" normalizeH="0" spc="300" strike="noStrike" u="none">
                <a:gradFill>
                  <a:gsLst>
                    <a:gs pos="0">
                      <a:schemeClr val="accent1">
                        <a:lumMod val="20000"/>
                        <a:lumOff val="80000"/>
                      </a:schemeClr>
                    </a:gs>
                    <a:gs pos="100000">
                      <a:schemeClr val="accent1"/>
                    </a:gs>
                  </a:gsLst>
                  <a:lin ang="0" scaled="1"/>
                </a:gradFill>
                <a:latin typeface="+mj-ea"/>
                <a:ea typeface="+mj-ea"/>
                <a:cs typeface="+mn-cs"/>
              </a:defRPr>
            </a:lvl1pPr>
          </a:lstStyle>
          <a:p>
            <a:pPr algn="ctr" lvl="0"/>
            <a:r>
              <a:rPr>
                <a:sym typeface="+mn-ea"/>
              </a:rPr>
              <a:t>单击此处编辑标题</a:t>
            </a:r>
            <a:endParaRPr>
              <a:sym typeface="+mn-ea"/>
            </a:endParaRPr>
          </a:p>
        </p:txBody>
      </p:sp>
      <p:sp>
        <p:nvSpPr>
          <p:cNvPr id="1048708"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14" name="正文"/>
          <p:cNvSpPr txBox="1">
            <a:spLocks noGrp="1"/>
          </p:cNvSpPr>
          <p:nvPr>
            <p:ph idx="5"/>
            <p:custDataLst>
              <p:tags r:id="rId1"/>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6" name="正文"/>
          <p:cNvSpPr txBox="1">
            <a:spLocks noGrp="1"/>
          </p:cNvSpPr>
          <p:nvPr>
            <p:ph idx="4"/>
            <p:custDataLst>
              <p:tags r:id="rId2"/>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8" name="标题"/>
          <p:cNvSpPr txBox="1">
            <a:spLocks noGrp="1"/>
          </p:cNvSpPr>
          <p:nvPr>
            <p:ph type="title" idx="3"/>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43" name="直接连接符 11"/>
          <p:cNvCxnSpPr>
            <a:cxnSpLocks/>
          </p:cNvCxnSpPr>
          <p:nvPr>
            <p:custDataLst>
              <p:tags r:id="rId4"/>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45" name="直接连接符 12"/>
          <p:cNvCxnSpPr>
            <a:cxnSpLocks/>
          </p:cNvCxnSpPr>
          <p:nvPr>
            <p:custDataLst>
              <p:tags r:id="rId5"/>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20" name="日期占位符 4"/>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22" name="页脚占位符 5"/>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24" name="灯片编号占位符 6"/>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26" name="标题"/>
          <p:cNvSpPr txBox="1">
            <a:spLocks noGrp="1"/>
          </p:cNvSpPr>
          <p:nvPr>
            <p:ph type="title" idx="7"/>
            <p:custDataLst>
              <p:tags r:id="rId1"/>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47" name="直接连接符 14"/>
          <p:cNvCxnSpPr>
            <a:cxnSpLocks/>
          </p:cNvCxnSpPr>
          <p:nvPr>
            <p:custDataLst>
              <p:tags r:id="rId2"/>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49" name="直接连接符 13"/>
          <p:cNvCxnSpPr>
            <a:cxnSpLocks/>
          </p:cNvCxnSpPr>
          <p:nvPr>
            <p:custDataLst>
              <p:tags r:id="rId3"/>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28" name="正文"/>
          <p:cNvSpPr txBox="1">
            <a:spLocks noGrp="1"/>
          </p:cNvSpPr>
          <p:nvPr>
            <p:ph idx="4"/>
            <p:custDataLst>
              <p:tags r:id="rId4"/>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30" name="标题"/>
          <p:cNvSpPr txBox="1">
            <a:spLocks noGrp="1"/>
          </p:cNvSpPr>
          <p:nvPr>
            <p:ph type="title" idx="3"/>
            <p:custDataLst>
              <p:tags r:id="rId5"/>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n-cs"/>
              </a:defRPr>
            </a:lvl1pPr>
          </a:lstStyle>
          <a:p>
            <a:pPr lvl="0"/>
            <a:r>
              <a:rPr dirty="0">
                <a:sym typeface="+mn-ea"/>
              </a:rPr>
              <a:t>单击此处编辑母版标题样式</a:t>
            </a:r>
            <a:endParaRPr dirty="0">
              <a:sym typeface="+mn-ea"/>
            </a:endParaRPr>
          </a:p>
        </p:txBody>
      </p:sp>
      <p:sp>
        <p:nvSpPr>
          <p:cNvPr id="1048732" name="正文"/>
          <p:cNvSpPr txBox="1">
            <a:spLocks noGrp="1"/>
          </p:cNvSpPr>
          <p:nvPr>
            <p:ph idx="2"/>
            <p:custDataLst>
              <p:tags r:id="rId6"/>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4" name="标题"/>
          <p:cNvSpPr txBox="1">
            <a:spLocks noGrp="1"/>
          </p:cNvSpPr>
          <p:nvPr>
            <p:ph type="title" idx="1"/>
            <p:custDataLst>
              <p:tags r:id="rId7"/>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n-cs"/>
              </a:defRPr>
            </a:lvl1pPr>
          </a:lstStyle>
          <a:p>
            <a:pPr lvl="0"/>
            <a:r>
              <a:rPr dirty="0">
                <a:sym typeface="+mn-ea"/>
              </a:rPr>
              <a:t>单击此处编辑母版标题样式</a:t>
            </a:r>
            <a:endParaRPr dirty="0">
              <a:sym typeface="+mn-ea"/>
            </a:endParaRPr>
          </a:p>
        </p:txBody>
      </p:sp>
      <p:sp>
        <p:nvSpPr>
          <p:cNvPr id="1048736" name="日期占位符 6"/>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8" name="页脚占位符 7"/>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40" name="灯片编号占位符 8"/>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42" name="标题"/>
          <p:cNvSpPr txBox="1">
            <a:spLocks noGrp="1"/>
          </p:cNvSpPr>
          <p:nvPr>
            <p:ph type="title" idx="3"/>
            <p:custDataLst>
              <p:tags r:id="rId1"/>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51" name="直接连接符 6"/>
          <p:cNvCxnSpPr>
            <a:cxnSpLocks/>
          </p:cNvCxnSpPr>
          <p:nvPr>
            <p:custDataLst>
              <p:tags r:id="rId2"/>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53" name="直接连接符 5"/>
          <p:cNvCxnSpPr>
            <a:cxnSpLocks/>
          </p:cNvCxnSpPr>
          <p:nvPr>
            <p:custDataLst>
              <p:tags r:id="rId3"/>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44" name="日期占位符 2"/>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6" name="页脚占位符 3"/>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48" name="灯片编号占位符 4"/>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cxnSp>
        <p:nvCxnSpPr>
          <p:cNvPr id="3145755" name="直接连接符 6"/>
          <p:cNvCxnSpPr>
            <a:cxnSpLocks/>
          </p:cNvCxnSpPr>
          <p:nvPr>
            <p:custDataLst>
              <p:tags r:id="rId1"/>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57" name="直接连接符 7"/>
          <p:cNvCxnSpPr>
            <a:cxnSpLocks/>
          </p:cNvCxnSpPr>
          <p:nvPr>
            <p:custDataLst>
              <p:tags r:id="rId2"/>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50" name="日期占位符 1"/>
          <p:cNvSpPr>
            <a:spLocks noGrp="1"/>
          </p:cNvSpPr>
          <p:nvPr>
            <p:ph type="dt" sz="half" idx="10"/>
            <p:custDataLst>
              <p:tags r:id="rId3"/>
            </p:custDataLst>
          </p:nvPr>
        </p:nvSpPr>
        <p:spPr/>
        <p:txBody>
          <a:bodyPr/>
          <a:p>
            <a:fld id="{297C79FE-DCC0-4620-A566-16CA7A0CE41F}" type="datetimeFigureOut">
              <a:rPr altLang="en-US" lang="zh-CN" smtClean="0"/>
            </a:fld>
            <a:endParaRPr altLang="en-US" lang="zh-CN"/>
          </a:p>
        </p:txBody>
      </p:sp>
      <p:sp>
        <p:nvSpPr>
          <p:cNvPr id="1048752" name="页脚占位符 2"/>
          <p:cNvSpPr>
            <a:spLocks noGrp="1"/>
          </p:cNvSpPr>
          <p:nvPr>
            <p:ph type="ftr" sz="quarter" idx="11"/>
            <p:custDataLst>
              <p:tags r:id="rId4"/>
            </p:custDataLst>
          </p:nvPr>
        </p:nvSpPr>
        <p:spPr/>
        <p:txBody>
          <a:bodyPr/>
          <a:p>
            <a:endParaRPr altLang="en-US" lang="zh-CN"/>
          </a:p>
        </p:txBody>
      </p:sp>
      <p:sp>
        <p:nvSpPr>
          <p:cNvPr id="1048754" name="灯片编号占位符 3"/>
          <p:cNvSpPr>
            <a:spLocks noGrp="1"/>
          </p:cNvSpPr>
          <p:nvPr>
            <p:ph type="sldNum" sz="quarter" idx="12"/>
            <p:custDataLst>
              <p:tags r:id="rId5"/>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56" name="正文"/>
          <p:cNvSpPr txBox="1">
            <a:spLocks noGrp="1"/>
          </p:cNvSpPr>
          <p:nvPr>
            <p:ph idx="3"/>
            <p:custDataLst>
              <p:tags r:id="rId1"/>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cxnSp>
        <p:nvCxnSpPr>
          <p:cNvPr id="3145759" name="直接连接符 7"/>
          <p:cNvCxnSpPr>
            <a:cxnSpLocks/>
          </p:cNvCxnSpPr>
          <p:nvPr>
            <p:custDataLst>
              <p:tags r:id="rId2"/>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61" name="直接连接符 6"/>
          <p:cNvCxnSpPr>
            <a:cxnSpLocks/>
          </p:cNvCxnSpPr>
          <p:nvPr>
            <p:custDataLst>
              <p:tags r:id="rId3"/>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58"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0"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62"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764" name="副标题"/>
          <p:cNvSpPr txBox="1">
            <a:spLocks noGrp="1"/>
          </p:cNvSpPr>
          <p:nvPr>
            <p:ph type="body" idx="4" hasCustomPrompt="1"/>
            <p:custDataLst>
              <p:tags r:id="rId1"/>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n-cs"/>
              </a:defRPr>
            </a:lvl1pPr>
          </a:lstStyle>
          <a:p>
            <a:pPr algn="l" lvl="0"/>
            <a:r>
              <a:rPr dirty="0">
                <a:sym typeface="+mn-ea"/>
              </a:rPr>
              <a:t>单击此处编辑母版副标题样式</a:t>
            </a:r>
            <a:endParaRPr dirty="0">
              <a:sym typeface="+mn-ea"/>
            </a:endParaRPr>
          </a:p>
        </p:txBody>
      </p:sp>
      <p:sp>
        <p:nvSpPr>
          <p:cNvPr id="1048766" name="标题"/>
          <p:cNvSpPr txBox="1">
            <a:spLocks noGrp="1"/>
          </p:cNvSpPr>
          <p:nvPr>
            <p:ph type="title" idx="3"/>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63" name="直接连接符 5"/>
          <p:cNvCxnSpPr>
            <a:cxnSpLocks/>
          </p:cNvCxnSpPr>
          <p:nvPr>
            <p:custDataLst>
              <p:tags r:id="rId3"/>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65" name="直接连接符 6"/>
          <p:cNvCxnSpPr>
            <a:cxnSpLocks/>
          </p:cNvCxnSpPr>
          <p:nvPr>
            <p:custDataLst>
              <p:tags r:id="rId4"/>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68"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0"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72"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59" name="图片 8"/>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67" name="直接连接符 31"/>
          <p:cNvCxnSpPr>
            <a:cxnSpLocks/>
          </p:cNvCxnSpPr>
          <p:nvPr>
            <p:custDataLst>
              <p:tags r:id="rId3"/>
            </p:custDataLst>
          </p:nvPr>
        </p:nvCxnSpPr>
        <p:spPr>
          <a:xfrm>
            <a:off x="721895" y="5955632"/>
            <a:ext cx="4559968" cy="0"/>
          </a:xfrm>
          <a:prstGeom prst="line"/>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69" name="直接连接符 33"/>
          <p:cNvCxnSpPr>
            <a:cxnSpLocks/>
          </p:cNvCxnSpPr>
          <p:nvPr>
            <p:custDataLst>
              <p:tags r:id="rId4"/>
            </p:custDataLst>
          </p:nvPr>
        </p:nvCxnSpPr>
        <p:spPr>
          <a:xfrm flipH="1">
            <a:off x="6902116" y="5987716"/>
            <a:ext cx="4559968" cy="0"/>
          </a:xfrm>
          <a:prstGeom prst="line"/>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74" name="燕尾形 56"/>
          <p:cNvSpPr/>
          <p:nvPr>
            <p:custDataLst>
              <p:tags r:id="rId5"/>
            </p:custDataLst>
          </p:nvPr>
        </p:nvSpPr>
        <p:spPr>
          <a:xfrm>
            <a:off x="1123823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776" name="燕尾形 57"/>
          <p:cNvSpPr/>
          <p:nvPr>
            <p:custDataLst>
              <p:tags r:id="rId6"/>
            </p:custDataLst>
          </p:nvPr>
        </p:nvSpPr>
        <p:spPr>
          <a:xfrm>
            <a:off x="1139190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778" name="标题"/>
          <p:cNvSpPr txBox="1">
            <a:spLocks noGrp="1"/>
          </p:cNvSpPr>
          <p:nvPr>
            <p:ph type="title" idx="2" hasCustomPrompt="1"/>
            <p:custDataLst>
              <p:tags r:id="rId7"/>
            </p:custDataLst>
          </p:nvPr>
        </p:nvSpPr>
        <p:spPr>
          <a:xfrm>
            <a:off x="2233930" y="1696085"/>
            <a:ext cx="7724140" cy="234315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zh-CN" baseline="0" b="0" cap="none" dirty="0" sz="6600" i="1" kern="1200" kumimoji="0" lang="en-US" noProof="1" normalizeH="0" spc="0" strike="noStrike" u="none">
                <a:gradFill>
                  <a:gsLst>
                    <a:gs pos="0">
                      <a:schemeClr val="accent1">
                        <a:lumMod val="20000"/>
                        <a:lumOff val="80000"/>
                      </a:schemeClr>
                    </a:gs>
                    <a:gs pos="100000">
                      <a:schemeClr val="accent1"/>
                    </a:gs>
                  </a:gsLst>
                  <a:lin ang="0" scaled="1"/>
                </a:gradFill>
                <a:latin typeface="+mj-ea"/>
                <a:ea typeface="+mj-ea"/>
                <a:cs typeface="MiSans Heavy" panose="00000A00000000000000" charset="-122"/>
              </a:defRPr>
            </a:lvl1pPr>
          </a:lstStyle>
          <a:p>
            <a:pPr algn="ctr" lvl="0">
              <a:lnSpc>
                <a:spcPct val="100000"/>
              </a:lnSpc>
            </a:pPr>
            <a:r>
              <a:rPr>
                <a:sym typeface="+mn-ea"/>
              </a:rPr>
              <a:t>单击此处编辑标题</a:t>
            </a:r>
            <a:endParaRPr>
              <a:sym typeface="+mn-ea"/>
            </a:endParaRPr>
          </a:p>
        </p:txBody>
      </p:sp>
      <p:sp>
        <p:nvSpPr>
          <p:cNvPr id="1048780" name="署名"/>
          <p:cNvSpPr txBox="1">
            <a:spLocks noGrp="1"/>
          </p:cNvSpPr>
          <p:nvPr>
            <p:ph type="body" idx="1" hasCustomPrompt="1"/>
            <p:custDataLst>
              <p:tags r:id="rId8"/>
            </p:custDataLst>
          </p:nvPr>
        </p:nvSpPr>
        <p:spPr>
          <a:xfrm>
            <a:off x="5291323" y="5744812"/>
            <a:ext cx="1609354" cy="42164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400" i="0" kern="1200" kumimoji="0" lang="zh-CN" noProof="1" normalizeH="0" spc="0" strike="noStrike" u="none">
                <a:solidFill>
                  <a:schemeClr val="tx1"/>
                </a:solidFill>
                <a:latin typeface="+mn-ea"/>
                <a:ea typeface="+mn-ea"/>
                <a:cs typeface="MiSans Heavy" panose="00000A00000000000000" charset="-122"/>
              </a:defRPr>
            </a:lvl1pPr>
          </a:lstStyle>
          <a:p>
            <a:pPr algn="ctr" lvl="0"/>
            <a:r>
              <a:rPr dirty="0">
                <a:sym typeface="+mn-ea"/>
              </a:rPr>
              <a:t>单击此处编辑文本</a:t>
            </a:r>
            <a:endParaRPr dirty="0">
              <a:sym typeface="+mn-ea"/>
            </a:endParaRPr>
          </a:p>
        </p:txBody>
      </p:sp>
      <p:sp>
        <p:nvSpPr>
          <p:cNvPr id="1048782" name="日期占位符 3"/>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4"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86" name="灯片编号占位符 5"/>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5.xml"/><Relationship Id="rId13" Type="http://schemas.openxmlformats.org/officeDocument/2006/relationships/tags" Target="../tags/tag86.xml"/><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8133" r:id="rId1"/>
    <p:sldLayoutId id="2147488134" r:id="rId2"/>
    <p:sldLayoutId id="2147488135" r:id="rId3"/>
    <p:sldLayoutId id="2147488136" r:id="rId4"/>
    <p:sldLayoutId id="2147488137" r:id="rId5"/>
    <p:sldLayoutId id="2147488138" r:id="rId6"/>
    <p:sldLayoutId id="2147488139" r:id="rId7"/>
    <p:sldLayoutId id="2147488140" r:id="rId8"/>
    <p:sldLayoutId id="2147488141" r:id="rId9"/>
    <p:sldLayoutId id="2147488142" r:id="rId10"/>
    <p:sldLayoutId id="2147488143"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标题"/>
          <p:cNvSpPr txBox="1">
            <a:spLocks noGrp="1"/>
          </p:cNvSpPr>
          <p:nvPr>
            <p:ph type="title" idx="3"/>
            <p:custDataLst>
              <p:tags r:id="rId1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dirty="0">
                <a:sym typeface="+mn-ea"/>
              </a:rPr>
              <a:t>单击此处编辑母版标题样式</a:t>
            </a:r>
            <a:endParaRPr dirty="0">
              <a:sym typeface="+mn-ea"/>
            </a:endParaRPr>
          </a:p>
        </p:txBody>
      </p:sp>
      <p:cxnSp>
        <p:nvCxnSpPr>
          <p:cNvPr id="3145729" name="直接连接符 6"/>
          <p:cNvCxnSpPr>
            <a:cxnSpLocks/>
          </p:cNvCxnSpPr>
          <p:nvPr>
            <p:custDataLst>
              <p:tags r:id="rId13"/>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31" name="直接连接符 8"/>
          <p:cNvCxnSpPr>
            <a:cxnSpLocks/>
          </p:cNvCxnSpPr>
          <p:nvPr>
            <p:custDataLst>
              <p:tags r:id="rId14"/>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56" name="日期占位符 9"/>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58" name="页脚占位符 10"/>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660" name="灯片编号占位符 11"/>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62" name="文本占位符 1"/>
          <p:cNvSpPr>
            <a:spLocks noGrp="1"/>
          </p:cNvSpPr>
          <p:nvPr>
            <p:ph type="body" idx="1"/>
            <p:custDataLst>
              <p:tags r:id="rId18"/>
            </p:custDataLst>
          </p:nvPr>
        </p:nvSpPr>
        <p:spPr>
          <a:xfrm>
            <a:off x="608400" y="1475117"/>
            <a:ext cx="10969200" cy="4701846"/>
          </a:xfrm>
          <a:prstGeom prst="rect"/>
          <a:ln>
            <a:noFill/>
            <a:prstDash val="sysDash"/>
          </a:ln>
        </p:spPr>
        <p:txBody>
          <a:bodyPr bIns="46800" lIns="90000" rIns="90000" rtlCol="0" tIns="46800" vert="horz">
            <a:normAutofit/>
          </a:bodyPr>
          <a:p>
            <a:pPr fontAlgn="auto" indent="-309245" lvl="0" marL="309245" marR="0">
              <a:lnSpc>
                <a:spcPct val="130000"/>
              </a:lnSpc>
              <a:spcBef>
                <a:spcPts val="1200"/>
              </a:spcBef>
              <a:spcAft>
                <a:spcPts val="0"/>
              </a:spcAft>
              <a:buClr>
                <a:schemeClr val="accent2"/>
              </a:buClr>
              <a:buSzTx/>
              <a:buFont typeface="Wingdings" panose="05000000000000000000" charset="0"/>
              <a:buChar char="n"/>
            </a:pPr>
            <a:r>
              <a:rPr altLang="en-US" dirty="0" lang="zh-CN"/>
              <a:t>单击此处编辑母版文本样式</a:t>
            </a:r>
            <a:endParaRPr altLang="en-US" dirty="0" lang="zh-CN"/>
          </a:p>
          <a:p>
            <a:pPr fontAlgn="auto" lvl="1" marR="0">
              <a:lnSpc>
                <a:spcPct val="120000"/>
              </a:lnSpc>
              <a:spcBef>
                <a:spcPts val="0"/>
              </a:spcBef>
              <a:spcAft>
                <a:spcPts val="600"/>
              </a:spcAft>
              <a:buChar char="●"/>
              <a:tabLst>
                <a:tab algn="l" pos="1609725"/>
              </a:tabLst>
            </a:pPr>
            <a:r>
              <a:rPr altLang="en-US" dirty="0" lang="zh-CN"/>
              <a:t>二级</a:t>
            </a:r>
            <a:endParaRPr altLang="en-US" dirty="0" lang="zh-CN"/>
          </a:p>
          <a:p>
            <a:pPr fontAlgn="auto" lvl="2" marR="0">
              <a:lnSpc>
                <a:spcPct val="120000"/>
              </a:lnSpc>
              <a:spcBef>
                <a:spcPts val="0"/>
              </a:spcBef>
              <a:spcAft>
                <a:spcPts val="600"/>
              </a:spcAft>
              <a:buChar char="●"/>
            </a:pPr>
            <a:r>
              <a:rPr altLang="en-US" dirty="0" lang="zh-CN"/>
              <a:t>三级</a:t>
            </a:r>
            <a:endParaRPr altLang="en-US" dirty="0" lang="zh-CN"/>
          </a:p>
          <a:p>
            <a:pPr fontAlgn="auto" lvl="3" marR="0">
              <a:lnSpc>
                <a:spcPct val="120000"/>
              </a:lnSpc>
              <a:spcBef>
                <a:spcPts val="0"/>
              </a:spcBef>
              <a:spcAft>
                <a:spcPts val="300"/>
              </a:spcAft>
              <a:buFont typeface="Wingdings" panose="05000000000000000000" charset="0"/>
              <a:buChar char=""/>
            </a:pPr>
            <a:r>
              <a:rPr altLang="en-US" dirty="0" lang="zh-CN"/>
              <a:t>四级</a:t>
            </a:r>
            <a:endParaRPr altLang="en-US" dirty="0" lang="zh-CN"/>
          </a:p>
          <a:p>
            <a:pPr fontAlgn="auto" lvl="4" marR="0">
              <a:lnSpc>
                <a:spcPct val="120000"/>
              </a:lnSpc>
              <a:spcBef>
                <a:spcPts val="0"/>
              </a:spcBef>
              <a:spcAft>
                <a:spcPts val="300"/>
              </a:spcAft>
            </a:pPr>
            <a:r>
              <a:rPr altLang="en-US" dirty="0" lang="zh-CN"/>
              <a:t>五级</a:t>
            </a:r>
            <a:endParaRPr altLang="en-US" dirty="0" lang="zh-CN"/>
          </a:p>
        </p:txBody>
      </p:sp>
      <p:sp>
        <p:nvSpPr>
          <p:cNvPr id="1048664" name="KSO_TEMPLATE" hidden="1"/>
          <p:cNvSpPr/>
          <p:nvPr userDrawn="1">
            <p:custDataLst>
              <p:tags r:id="rId19"/>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8170" r:id="rId1"/>
    <p:sldLayoutId id="2147488171" r:id="rId2"/>
    <p:sldLayoutId id="2147488172" r:id="rId3"/>
    <p:sldLayoutId id="2147488173" r:id="rId4"/>
    <p:sldLayoutId id="2147488174" r:id="rId5"/>
    <p:sldLayoutId id="2147488175" r:id="rId6"/>
    <p:sldLayoutId id="2147488176" r:id="rId7"/>
    <p:sldLayoutId id="2147488177" r:id="rId8"/>
    <p:sldLayoutId id="2147488178" r:id="rId9"/>
    <p:sldLayoutId id="2147488179" r:id="rId10"/>
    <p:sldLayoutId id="2147488180"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iSans Heavy" panose="00000A00000000000000" charset="-122"/>
          <a:ea typeface="MiSans Heavy" panose="00000A00000000000000" charset="-122"/>
          <a:cs typeface="MiSans Heavy" panose="00000A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rmalizeH="0" spc="150" strike="noStrike" u="none">
          <a:ln>
            <a:noFill/>
            <a:prstDash val="sysDot"/>
          </a:ln>
          <a:solidFill>
            <a:schemeClr val="tx1"/>
          </a:solidFill>
          <a:latin typeface="+mn-ea"/>
          <a:ea typeface="+mn-ea"/>
          <a:cs typeface="+mn-cs"/>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a:solidFill>
            <a:schemeClr val="tx1"/>
          </a:solidFill>
          <a:latin typeface="+mn-ea"/>
          <a:ea typeface="+mn-ea"/>
          <a:cs typeface="MiSans Heavy" panose="00000A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a:solidFill>
            <a:schemeClr val="tx1"/>
          </a:solidFill>
          <a:latin typeface="+mn-ea"/>
          <a:ea typeface="+mn-ea"/>
          <a:cs typeface="MiSans Heavy" panose="00000A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a:solidFill>
            <a:schemeClr val="tx1"/>
          </a:solidFill>
          <a:latin typeface="+mn-ea"/>
          <a:ea typeface="+mn-ea"/>
          <a:cs typeface="MiSans Heavy" panose="00000A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a:solidFill>
            <a:schemeClr val="tx1"/>
          </a:solidFill>
          <a:latin typeface="+mn-ea"/>
          <a:ea typeface="+mn-ea"/>
          <a:cs typeface="MiSans Heavy" panose="00000A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tags" Target="../tags/tag100.xml"/><Relationship Id="rId5" Type="http://schemas.openxmlformats.org/officeDocument/2006/relationships/tags" Target="../tags/tag101.xml"/><Relationship Id="rId6" Type="http://schemas.openxmlformats.org/officeDocument/2006/relationships/tags" Target="../tags/tag102.xml"/><Relationship Id="rId7" Type="http://schemas.openxmlformats.org/officeDocument/2006/relationships/tags" Target="../tags/tag103.xml"/><Relationship Id="rId8" Type="http://schemas.openxmlformats.org/officeDocument/2006/relationships/tags" Target="../tags/tag104.xml"/><Relationship Id="rId9" Type="http://schemas.openxmlformats.org/officeDocument/2006/relationships/tags" Target="../tags/tag105.xml"/><Relationship Id="rId10" Type="http://schemas.openxmlformats.org/officeDocument/2006/relationships/tags" Target="../tags/tag106.xml"/><Relationship Id="rId11" Type="http://schemas.openxmlformats.org/officeDocument/2006/relationships/tags" Target="../tags/tag107.xml"/><Relationship Id="rId12" Type="http://schemas.openxmlformats.org/officeDocument/2006/relationships/tags" Target="../tags/tag108.xml"/><Relationship Id="rId13" Type="http://schemas.openxmlformats.org/officeDocument/2006/relationships/tags" Target="../tags/tag109.xml"/><Relationship Id="rId14" Type="http://schemas.openxmlformats.org/officeDocument/2006/relationships/tags" Target="../tags/tag110.xml"/><Relationship Id="rId15" Type="http://schemas.openxmlformats.org/officeDocument/2006/relationships/tags" Target="../tags/tag111.xml"/><Relationship Id="rId16" Type="http://schemas.openxmlformats.org/officeDocument/2006/relationships/tags" Target="../tags/tag112.xml"/><Relationship Id="rId17" Type="http://schemas.openxmlformats.org/officeDocument/2006/relationships/tags" Target="../tags/tag113.xml"/><Relationship Id="rId18" Type="http://schemas.openxmlformats.org/officeDocument/2006/relationships/tags" Target="../tags/tag114.xml"/><Relationship Id="rId19" Type="http://schemas.openxmlformats.org/officeDocument/2006/relationships/tags" Target="../tags/tag115.xml"/><Relationship Id="rId20" Type="http://schemas.openxmlformats.org/officeDocument/2006/relationships/tags" Target="../tags/tag116.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20.xml"/><Relationship Id="rId2" Type="http://schemas.openxmlformats.org/officeDocument/2006/relationships/tags" Target="../tags/tag121.xml"/><Relationship Id="rId3" Type="http://schemas.openxmlformats.org/officeDocument/2006/relationships/tags" Target="../tags/tag122.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23.xml"/><Relationship Id="rId2" Type="http://schemas.openxmlformats.org/officeDocument/2006/relationships/tags" Target="../tags/tag124.xml"/><Relationship Id="rId3" Type="http://schemas.openxmlformats.org/officeDocument/2006/relationships/tags" Target="../tags/tag125.xml"/><Relationship Id="rId4" Type="http://schemas.openxmlformats.org/officeDocument/2006/relationships/tags" Target="../tags/tag126.xml"/><Relationship Id="rId5" Type="http://schemas.openxmlformats.org/officeDocument/2006/relationships/tags" Target="../tags/tag127.xml"/><Relationship Id="rId6" Type="http://schemas.openxmlformats.org/officeDocument/2006/relationships/tags" Target="../tags/tag128.xml"/><Relationship Id="rId7" Type="http://schemas.openxmlformats.org/officeDocument/2006/relationships/tags" Target="../tags/tag129.xml"/><Relationship Id="rId8" Type="http://schemas.openxmlformats.org/officeDocument/2006/relationships/tags" Target="../tags/tag130.xml"/><Relationship Id="rId9" Type="http://schemas.openxmlformats.org/officeDocument/2006/relationships/tags" Target="../tags/tag131.xml"/><Relationship Id="rId10" Type="http://schemas.openxmlformats.org/officeDocument/2006/relationships/tags" Target="../tags/tag132.xml"/><Relationship Id="rId11" Type="http://schemas.openxmlformats.org/officeDocument/2006/relationships/tags" Target="../tags/tag133.xml"/><Relationship Id="rId12" Type="http://schemas.openxmlformats.org/officeDocument/2006/relationships/tags" Target="../tags/tag134.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5.xml"/><Relationship Id="rId2" Type="http://schemas.openxmlformats.org/officeDocument/2006/relationships/tags" Target="../tags/tag136.xml"/><Relationship Id="rId3" Type="http://schemas.openxmlformats.org/officeDocument/2006/relationships/tags" Target="../tags/tag137.xml"/><Relationship Id="rId4" Type="http://schemas.openxmlformats.org/officeDocument/2006/relationships/tags" Target="../tags/tag138.xml"/><Relationship Id="rId5" Type="http://schemas.openxmlformats.org/officeDocument/2006/relationships/tags" Target="../tags/tag139.xml"/><Relationship Id="rId6" Type="http://schemas.openxmlformats.org/officeDocument/2006/relationships/tags" Target="../tags/tag140.xml"/><Relationship Id="rId7" Type="http://schemas.openxmlformats.org/officeDocument/2006/relationships/tags" Target="../tags/tag141.xml"/><Relationship Id="rId8" Type="http://schemas.openxmlformats.org/officeDocument/2006/relationships/tags" Target="../tags/tag142.xml"/><Relationship Id="rId9" Type="http://schemas.openxmlformats.org/officeDocument/2006/relationships/tags" Target="../tags/tag143.xml"/><Relationship Id="rId10" Type="http://schemas.openxmlformats.org/officeDocument/2006/relationships/tags" Target="../tags/tag144.xml"/><Relationship Id="rId11" Type="http://schemas.openxmlformats.org/officeDocument/2006/relationships/tags" Target="../tags/tag145.xml"/><Relationship Id="rId12" Type="http://schemas.openxmlformats.org/officeDocument/2006/relationships/tags" Target="../tags/tag146.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7.xml"/><Relationship Id="rId2" Type="http://schemas.openxmlformats.org/officeDocument/2006/relationships/tags" Target="../tags/tag148.xml"/><Relationship Id="rId3" Type="http://schemas.openxmlformats.org/officeDocument/2006/relationships/tags" Target="../tags/tag149.xml"/><Relationship Id="rId4" Type="http://schemas.openxmlformats.org/officeDocument/2006/relationships/tags" Target="../tags/tag150.xml"/><Relationship Id="rId5" Type="http://schemas.openxmlformats.org/officeDocument/2006/relationships/tags" Target="../tags/tag151.xml"/><Relationship Id="rId6" Type="http://schemas.openxmlformats.org/officeDocument/2006/relationships/tags" Target="../tags/tag152.xml"/><Relationship Id="rId7" Type="http://schemas.openxmlformats.org/officeDocument/2006/relationships/tags" Target="../tags/tag153.xml"/><Relationship Id="rId8" Type="http://schemas.openxmlformats.org/officeDocument/2006/relationships/tags" Target="../tags/tag154.xml"/><Relationship Id="rId9" Type="http://schemas.openxmlformats.org/officeDocument/2006/relationships/tags" Target="../tags/tag155.xml"/><Relationship Id="rId10" Type="http://schemas.openxmlformats.org/officeDocument/2006/relationships/tags" Target="../tags/tag156.xml"/><Relationship Id="rId11" Type="http://schemas.openxmlformats.org/officeDocument/2006/relationships/tags" Target="../tags/tag157.xml"/><Relationship Id="rId12" Type="http://schemas.openxmlformats.org/officeDocument/2006/relationships/tags" Target="../tags/tag158.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tags" Target="../tags/tag162.xml"/><Relationship Id="rId5" Type="http://schemas.openxmlformats.org/officeDocument/2006/relationships/tags" Target="../tags/tag163.xml"/><Relationship Id="rId6" Type="http://schemas.openxmlformats.org/officeDocument/2006/relationships/tags" Target="../tags/tag164.xml"/><Relationship Id="rId7" Type="http://schemas.openxmlformats.org/officeDocument/2006/relationships/tags" Target="../tags/tag165.xml"/><Relationship Id="rId8" Type="http://schemas.openxmlformats.org/officeDocument/2006/relationships/tags" Target="../tags/tag166.xml"/><Relationship Id="rId9" Type="http://schemas.openxmlformats.org/officeDocument/2006/relationships/tags" Target="../tags/tag167.xml"/><Relationship Id="rId10" Type="http://schemas.openxmlformats.org/officeDocument/2006/relationships/tags" Target="../tags/tag168.xml"/><Relationship Id="rId11" Type="http://schemas.openxmlformats.org/officeDocument/2006/relationships/tags" Target="../tags/tag169.xml"/><Relationship Id="rId12" Type="http://schemas.openxmlformats.org/officeDocument/2006/relationships/tags" Target="../tags/tag170.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71.xml"/><Relationship Id="rId2" Type="http://schemas.openxmlformats.org/officeDocument/2006/relationships/tags" Target="../tags/tag172.xml"/><Relationship Id="rId3" Type="http://schemas.openxmlformats.org/officeDocument/2006/relationships/tags" Target="../tags/tag173.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74.xml"/><Relationship Id="rId2" Type="http://schemas.openxmlformats.org/officeDocument/2006/relationships/tags" Target="../tags/tag175.xml"/><Relationship Id="rId3" Type="http://schemas.openxmlformats.org/officeDocument/2006/relationships/tags" Target="../tags/tag176.xml"/><Relationship Id="rId4" Type="http://schemas.openxmlformats.org/officeDocument/2006/relationships/tags" Target="../tags/tag177.xml"/><Relationship Id="rId5" Type="http://schemas.openxmlformats.org/officeDocument/2006/relationships/tags" Target="../tags/tag178.xml"/><Relationship Id="rId6" Type="http://schemas.openxmlformats.org/officeDocument/2006/relationships/tags" Target="../tags/tag179.xml"/><Relationship Id="rId7" Type="http://schemas.openxmlformats.org/officeDocument/2006/relationships/tags" Target="../tags/tag180.xml"/><Relationship Id="rId8" Type="http://schemas.openxmlformats.org/officeDocument/2006/relationships/tags" Target="../tags/tag181.xml"/><Relationship Id="rId9" Type="http://schemas.openxmlformats.org/officeDocument/2006/relationships/tags" Target="../tags/tag182.xml"/><Relationship Id="rId10" Type="http://schemas.openxmlformats.org/officeDocument/2006/relationships/tags" Target="../tags/tag183.xml"/><Relationship Id="rId11" Type="http://schemas.openxmlformats.org/officeDocument/2006/relationships/tags" Target="../tags/tag184.xml"/><Relationship Id="rId12" Type="http://schemas.openxmlformats.org/officeDocument/2006/relationships/tags" Target="../tags/tag185.xml"/><Relationship Id="rId13" Type="http://schemas.openxmlformats.org/officeDocument/2006/relationships/tags" Target="../tags/tag186.xml"/><Relationship Id="rId14" Type="http://schemas.openxmlformats.org/officeDocument/2006/relationships/tags" Target="../tags/tag187.xml"/><Relationship Id="rId15" Type="http://schemas.openxmlformats.org/officeDocument/2006/relationships/tags" Target="../tags/tag188.xml"/><Relationship Id="rId16" Type="http://schemas.openxmlformats.org/officeDocument/2006/relationships/tags" Target="../tags/tag189.xml"/><Relationship Id="rId17" Type="http://schemas.openxmlformats.org/officeDocument/2006/relationships/tags" Target="../tags/tag190.xml"/><Relationship Id="rId18" Type="http://schemas.openxmlformats.org/officeDocument/2006/relationships/tags" Target="../tags/tag191.xml"/><Relationship Id="rId19" Type="http://schemas.openxmlformats.org/officeDocument/2006/relationships/tags" Target="../tags/tag192.xml"/><Relationship Id="rId20" Type="http://schemas.openxmlformats.org/officeDocument/2006/relationships/tags" Target="../tags/tag193.xml"/><Relationship Id="rId2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4.xml"/><Relationship Id="rId2" Type="http://schemas.openxmlformats.org/officeDocument/2006/relationships/tags" Target="../tags/tag195.xml"/><Relationship Id="rId3" Type="http://schemas.openxmlformats.org/officeDocument/2006/relationships/tags" Target="../tags/tag196.xml"/><Relationship Id="rId4" Type="http://schemas.openxmlformats.org/officeDocument/2006/relationships/tags" Target="../tags/tag197.xml"/><Relationship Id="rId5" Type="http://schemas.openxmlformats.org/officeDocument/2006/relationships/tags" Target="../tags/tag198.xml"/><Relationship Id="rId6" Type="http://schemas.openxmlformats.org/officeDocument/2006/relationships/tags" Target="../tags/tag199.xml"/><Relationship Id="rId7" Type="http://schemas.openxmlformats.org/officeDocument/2006/relationships/tags" Target="../tags/tag200.xml"/><Relationship Id="rId8" Type="http://schemas.openxmlformats.org/officeDocument/2006/relationships/tags" Target="../tags/tag201.xml"/><Relationship Id="rId9" Type="http://schemas.openxmlformats.org/officeDocument/2006/relationships/tags" Target="../tags/tag202.xml"/><Relationship Id="rId10" Type="http://schemas.openxmlformats.org/officeDocument/2006/relationships/tags" Target="../tags/tag203.xml"/><Relationship Id="rId11" Type="http://schemas.openxmlformats.org/officeDocument/2006/relationships/tags" Target="../tags/tag204.xml"/><Relationship Id="rId12" Type="http://schemas.openxmlformats.org/officeDocument/2006/relationships/tags" Target="../tags/tag205.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6.xml"/><Relationship Id="rId2" Type="http://schemas.openxmlformats.org/officeDocument/2006/relationships/tags" Target="../tags/tag207.xml"/><Relationship Id="rId3" Type="http://schemas.openxmlformats.org/officeDocument/2006/relationships/tags" Target="../tags/tag208.xml"/><Relationship Id="rId4" Type="http://schemas.openxmlformats.org/officeDocument/2006/relationships/tags" Target="../tags/tag209.xml"/><Relationship Id="rId5" Type="http://schemas.openxmlformats.org/officeDocument/2006/relationships/tags" Target="../tags/tag210.xml"/><Relationship Id="rId6" Type="http://schemas.openxmlformats.org/officeDocument/2006/relationships/tags" Target="../tags/tag211.xml"/><Relationship Id="rId7" Type="http://schemas.openxmlformats.org/officeDocument/2006/relationships/tags" Target="../tags/tag212.xml"/><Relationship Id="rId8" Type="http://schemas.openxmlformats.org/officeDocument/2006/relationships/tags" Target="../tags/tag213.xml"/><Relationship Id="rId9" Type="http://schemas.openxmlformats.org/officeDocument/2006/relationships/tags" Target="../tags/tag214.xml"/><Relationship Id="rId10" Type="http://schemas.openxmlformats.org/officeDocument/2006/relationships/tags" Target="../tags/tag215.xml"/><Relationship Id="rId11" Type="http://schemas.openxmlformats.org/officeDocument/2006/relationships/tags" Target="../tags/tag216.xml"/><Relationship Id="rId12" Type="http://schemas.openxmlformats.org/officeDocument/2006/relationships/tags" Target="../tags/tag217.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18.xml"/><Relationship Id="rId2" Type="http://schemas.openxmlformats.org/officeDocument/2006/relationships/tags" Target="../tags/tag219.xml"/><Relationship Id="rId3" Type="http://schemas.openxmlformats.org/officeDocument/2006/relationships/tags" Target="../tags/tag220.xml"/><Relationship Id="rId4" Type="http://schemas.openxmlformats.org/officeDocument/2006/relationships/tags" Target="../tags/tag221.xml"/><Relationship Id="rId5" Type="http://schemas.openxmlformats.org/officeDocument/2006/relationships/tags" Target="../tags/tag222.xml"/><Relationship Id="rId6" Type="http://schemas.openxmlformats.org/officeDocument/2006/relationships/tags" Target="../tags/tag223.xml"/><Relationship Id="rId7" Type="http://schemas.openxmlformats.org/officeDocument/2006/relationships/tags" Target="../tags/tag224.xml"/><Relationship Id="rId8" Type="http://schemas.openxmlformats.org/officeDocument/2006/relationships/tags" Target="../tags/tag225.xml"/><Relationship Id="rId9" Type="http://schemas.openxmlformats.org/officeDocument/2006/relationships/tags" Target="../tags/tag226.xml"/><Relationship Id="rId10" Type="http://schemas.openxmlformats.org/officeDocument/2006/relationships/tags" Target="../tags/tag227.xml"/><Relationship Id="rId11" Type="http://schemas.openxmlformats.org/officeDocument/2006/relationships/tags" Target="../tags/tag228.xml"/><Relationship Id="rId12" Type="http://schemas.openxmlformats.org/officeDocument/2006/relationships/tags" Target="../tags/tag229.xml"/><Relationship Id="rId13" Type="http://schemas.openxmlformats.org/officeDocument/2006/relationships/tags" Target="../tags/tag230.xml"/><Relationship Id="rId14" Type="http://schemas.openxmlformats.org/officeDocument/2006/relationships/tags" Target="../tags/tag231.xml"/><Relationship Id="rId15" Type="http://schemas.openxmlformats.org/officeDocument/2006/relationships/tags" Target="../tags/tag232.xml"/><Relationship Id="rId16" Type="http://schemas.openxmlformats.org/officeDocument/2006/relationships/tags" Target="../tags/tag233.xml"/><Relationship Id="rId17"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34.xml"/><Relationship Id="rId2" Type="http://schemas.openxmlformats.org/officeDocument/2006/relationships/tags" Target="../tags/tag235.xml"/><Relationship Id="rId3" Type="http://schemas.openxmlformats.org/officeDocument/2006/relationships/tags" Target="../tags/tag236.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37.xml"/><Relationship Id="rId2" Type="http://schemas.openxmlformats.org/officeDocument/2006/relationships/tags" Target="../tags/tag238.xml"/><Relationship Id="rId3" Type="http://schemas.openxmlformats.org/officeDocument/2006/relationships/tags" Target="../tags/tag239.xml"/><Relationship Id="rId4" Type="http://schemas.openxmlformats.org/officeDocument/2006/relationships/tags" Target="../tags/tag240.xml"/><Relationship Id="rId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1.xml"/><Relationship Id="rId2" Type="http://schemas.openxmlformats.org/officeDocument/2006/relationships/tags" Target="../tags/tag242.xml"/><Relationship Id="rId3" Type="http://schemas.openxmlformats.org/officeDocument/2006/relationships/tags" Target="../tags/tag243.xml"/><Relationship Id="rId4" Type="http://schemas.openxmlformats.org/officeDocument/2006/relationships/tags" Target="../tags/tag244.xml"/><Relationship Id="rId5" Type="http://schemas.openxmlformats.org/officeDocument/2006/relationships/tags" Target="../tags/tag245.xml"/><Relationship Id="rId6" Type="http://schemas.openxmlformats.org/officeDocument/2006/relationships/tags" Target="../tags/tag246.xml"/><Relationship Id="rId7" Type="http://schemas.openxmlformats.org/officeDocument/2006/relationships/tags" Target="../tags/tag247.xml"/><Relationship Id="rId8" Type="http://schemas.openxmlformats.org/officeDocument/2006/relationships/tags" Target="../tags/tag248.xml"/><Relationship Id="rId9" Type="http://schemas.openxmlformats.org/officeDocument/2006/relationships/tags" Target="../tags/tag249.xml"/><Relationship Id="rId10" Type="http://schemas.openxmlformats.org/officeDocument/2006/relationships/tags" Target="../tags/tag250.xml"/><Relationship Id="rId11" Type="http://schemas.openxmlformats.org/officeDocument/2006/relationships/tags" Target="../tags/tag251.xml"/><Relationship Id="rId12" Type="http://schemas.openxmlformats.org/officeDocument/2006/relationships/tags" Target="../tags/tag252.xml"/><Relationship Id="rId13" Type="http://schemas.openxmlformats.org/officeDocument/2006/relationships/tags" Target="../tags/tag253.xml"/><Relationship Id="rId14" Type="http://schemas.openxmlformats.org/officeDocument/2006/relationships/tags" Target="../tags/tag254.xml"/><Relationship Id="rId15" Type="http://schemas.openxmlformats.org/officeDocument/2006/relationships/tags" Target="../tags/tag255.xml"/><Relationship Id="rId16" Type="http://schemas.openxmlformats.org/officeDocument/2006/relationships/tags" Target="../tags/tag256.xml"/><Relationship Id="rId17"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57.xml"/><Relationship Id="rId2" Type="http://schemas.openxmlformats.org/officeDocument/2006/relationships/tags" Target="../tags/tag258.xml"/><Relationship Id="rId3" Type="http://schemas.openxmlformats.org/officeDocument/2006/relationships/tags" Target="../tags/tag259.xml"/><Relationship Id="rId4" Type="http://schemas.openxmlformats.org/officeDocument/2006/relationships/tags" Target="../tags/tag260.xml"/><Relationship Id="rId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61.xml"/><Relationship Id="rId2" Type="http://schemas.openxmlformats.org/officeDocument/2006/relationships/tags" Target="../tags/tag262.xml"/><Relationship Id="rId3" Type="http://schemas.openxmlformats.org/officeDocument/2006/relationships/tags" Target="../tags/tag263.xml"/><Relationship Id="rId4" Type="http://schemas.openxmlformats.org/officeDocument/2006/relationships/tags" Target="../tags/tag264.xml"/><Relationship Id="rId5" Type="http://schemas.openxmlformats.org/officeDocument/2006/relationships/tags" Target="../tags/tag265.xml"/><Relationship Id="rId6" Type="http://schemas.openxmlformats.org/officeDocument/2006/relationships/tags" Target="../tags/tag266.xml"/><Relationship Id="rId7" Type="http://schemas.openxmlformats.org/officeDocument/2006/relationships/tags" Target="../tags/tag267.xml"/><Relationship Id="rId8" Type="http://schemas.openxmlformats.org/officeDocument/2006/relationships/tags" Target="../tags/tag268.xml"/><Relationship Id="rId9" Type="http://schemas.openxmlformats.org/officeDocument/2006/relationships/tags" Target="../tags/tag269.xml"/><Relationship Id="rId10" Type="http://schemas.openxmlformats.org/officeDocument/2006/relationships/tags" Target="../tags/tag270.xml"/><Relationship Id="rId11" Type="http://schemas.openxmlformats.org/officeDocument/2006/relationships/tags" Target="../tags/tag271.xml"/><Relationship Id="rId12" Type="http://schemas.openxmlformats.org/officeDocument/2006/relationships/tags" Target="../tags/tag272.xml"/><Relationship Id="rId13" Type="http://schemas.openxmlformats.org/officeDocument/2006/relationships/tags" Target="../tags/tag273.xml"/><Relationship Id="rId14" Type="http://schemas.openxmlformats.org/officeDocument/2006/relationships/tags" Target="../tags/tag274.xml"/><Relationship Id="rId15" Type="http://schemas.openxmlformats.org/officeDocument/2006/relationships/tags" Target="../tags/tag275.xml"/><Relationship Id="rId16" Type="http://schemas.openxmlformats.org/officeDocument/2006/relationships/tags" Target="../tags/tag276.xml"/><Relationship Id="rId17"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80.xml"/><Relationship Id="rId2" Type="http://schemas.openxmlformats.org/officeDocument/2006/relationships/tags" Target="../tags/tag281.xml"/><Relationship Id="rId3" Type="http://schemas.openxmlformats.org/officeDocument/2006/relationships/tags" Target="../tags/tag282.xml"/><Relationship Id="rId4" Type="http://schemas.openxmlformats.org/officeDocument/2006/relationships/tags" Target="../tags/tag283.xml"/><Relationship Id="rId5" Type="http://schemas.openxmlformats.org/officeDocument/2006/relationships/tags" Target="../tags/tag284.xml"/><Relationship Id="rId6" Type="http://schemas.openxmlformats.org/officeDocument/2006/relationships/tags" Target="../tags/tag285.xml"/><Relationship Id="rId7" Type="http://schemas.openxmlformats.org/officeDocument/2006/relationships/tags" Target="../tags/tag286.xml"/><Relationship Id="rId8" Type="http://schemas.openxmlformats.org/officeDocument/2006/relationships/tags" Target="../tags/tag287.xml"/><Relationship Id="rId9" Type="http://schemas.openxmlformats.org/officeDocument/2006/relationships/tags" Target="../tags/tag288.xml"/><Relationship Id="rId10" Type="http://schemas.openxmlformats.org/officeDocument/2006/relationships/tags" Target="../tags/tag289.xml"/><Relationship Id="rId11" Type="http://schemas.openxmlformats.org/officeDocument/2006/relationships/tags" Target="../tags/tag290.xml"/><Relationship Id="rId12" Type="http://schemas.openxmlformats.org/officeDocument/2006/relationships/tags" Target="../tags/tag291.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92.xml"/><Relationship Id="rId2" Type="http://schemas.openxmlformats.org/officeDocument/2006/relationships/tags" Target="../tags/tag293.xml"/><Relationship Id="rId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94.xml"/><Relationship Id="rId2" Type="http://schemas.openxmlformats.org/officeDocument/2006/relationships/tags" Target="../tags/tag295.xml"/><Relationship Id="rId3" Type="http://schemas.openxmlformats.org/officeDocument/2006/relationships/tags" Target="../tags/tag296.xml"/><Relationship Id="rId4" Type="http://schemas.openxmlformats.org/officeDocument/2006/relationships/tags" Target="../tags/tag297.xml"/><Relationship Id="rId5" Type="http://schemas.openxmlformats.org/officeDocument/2006/relationships/tags" Target="../tags/tag298.xml"/><Relationship Id="rId6" Type="http://schemas.openxmlformats.org/officeDocument/2006/relationships/tags" Target="../tags/tag299.xml"/><Relationship Id="rId7" Type="http://schemas.openxmlformats.org/officeDocument/2006/relationships/tags" Target="../tags/tag300.xml"/><Relationship Id="rId8" Type="http://schemas.openxmlformats.org/officeDocument/2006/relationships/tags" Target="../tags/tag301.xml"/><Relationship Id="rId9" Type="http://schemas.openxmlformats.org/officeDocument/2006/relationships/tags" Target="../tags/tag302.xml"/><Relationship Id="rId10" Type="http://schemas.openxmlformats.org/officeDocument/2006/relationships/tags" Target="../tags/tag303.xml"/><Relationship Id="rId11" Type="http://schemas.openxmlformats.org/officeDocument/2006/relationships/tags" Target="../tags/tag304.xml"/><Relationship Id="rId12" Type="http://schemas.openxmlformats.org/officeDocument/2006/relationships/tags" Target="../tags/tag305.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06.xml"/><Relationship Id="rId2" Type="http://schemas.openxmlformats.org/officeDocument/2006/relationships/tags" Target="../tags/tag307.xml"/><Relationship Id="rId3" Type="http://schemas.openxmlformats.org/officeDocument/2006/relationships/tags" Target="../tags/tag308.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09.xml"/><Relationship Id="rId2" Type="http://schemas.openxmlformats.org/officeDocument/2006/relationships/tags" Target="../tags/tag310.xml"/><Relationship Id="rId3" Type="http://schemas.openxmlformats.org/officeDocument/2006/relationships/tags" Target="../tags/tag311.xml"/><Relationship Id="rId4" Type="http://schemas.openxmlformats.org/officeDocument/2006/relationships/tags" Target="../tags/tag312.xml"/><Relationship Id="rId5" Type="http://schemas.openxmlformats.org/officeDocument/2006/relationships/tags" Target="../tags/tag313.xml"/><Relationship Id="rId6" Type="http://schemas.openxmlformats.org/officeDocument/2006/relationships/tags" Target="../tags/tag314.xml"/><Relationship Id="rId7" Type="http://schemas.openxmlformats.org/officeDocument/2006/relationships/tags" Target="../tags/tag315.xml"/><Relationship Id="rId8" Type="http://schemas.openxmlformats.org/officeDocument/2006/relationships/tags" Target="../tags/tag316.xml"/><Relationship Id="rId9"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17.xml"/><Relationship Id="rId2" Type="http://schemas.openxmlformats.org/officeDocument/2006/relationships/tags" Target="../tags/tag318.xml"/><Relationship Id="rId3" Type="http://schemas.openxmlformats.org/officeDocument/2006/relationships/tags" Target="../tags/tag319.xml"/><Relationship Id="rId4" Type="http://schemas.openxmlformats.org/officeDocument/2006/relationships/tags" Target="../tags/tag320.xml"/><Relationship Id="rId5" Type="http://schemas.openxmlformats.org/officeDocument/2006/relationships/tags" Target="../tags/tag321.xml"/><Relationship Id="rId6" Type="http://schemas.openxmlformats.org/officeDocument/2006/relationships/tags" Target="../tags/tag322.xml"/><Relationship Id="rId7" Type="http://schemas.openxmlformats.org/officeDocument/2006/relationships/tags" Target="../tags/tag323.xml"/><Relationship Id="rId8" Type="http://schemas.openxmlformats.org/officeDocument/2006/relationships/tags" Target="../tags/tag324.xml"/><Relationship Id="rId9" Type="http://schemas.openxmlformats.org/officeDocument/2006/relationships/tags" Target="../tags/tag325.xml"/><Relationship Id="rId10" Type="http://schemas.openxmlformats.org/officeDocument/2006/relationships/tags" Target="../tags/tag326.xml"/><Relationship Id="rId11" Type="http://schemas.openxmlformats.org/officeDocument/2006/relationships/tags" Target="../tags/tag327.xml"/><Relationship Id="rId12" Type="http://schemas.openxmlformats.org/officeDocument/2006/relationships/tags" Target="../tags/tag328.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29.xml"/><Relationship Id="rId2" Type="http://schemas.openxmlformats.org/officeDocument/2006/relationships/tags" Target="../tags/tag330.xml"/><Relationship Id="rId3" Type="http://schemas.openxmlformats.org/officeDocument/2006/relationships/tags" Target="../tags/tag331.xml"/><Relationship Id="rId4" Type="http://schemas.openxmlformats.org/officeDocument/2006/relationships/tags" Target="../tags/tag332.xml"/><Relationship Id="rId5" Type="http://schemas.openxmlformats.org/officeDocument/2006/relationships/tags" Target="../tags/tag333.xml"/><Relationship Id="rId6" Type="http://schemas.openxmlformats.org/officeDocument/2006/relationships/tags" Target="../tags/tag334.xml"/><Relationship Id="rId7" Type="http://schemas.openxmlformats.org/officeDocument/2006/relationships/tags" Target="../tags/tag335.xml"/><Relationship Id="rId8" Type="http://schemas.openxmlformats.org/officeDocument/2006/relationships/tags" Target="../tags/tag336.xml"/><Relationship Id="rId9" Type="http://schemas.openxmlformats.org/officeDocument/2006/relationships/tags" Target="../tags/tag337.xml"/><Relationship Id="rId10" Type="http://schemas.openxmlformats.org/officeDocument/2006/relationships/tags" Target="../tags/tag338.xml"/><Relationship Id="rId11" Type="http://schemas.openxmlformats.org/officeDocument/2006/relationships/tags" Target="../tags/tag339.xml"/><Relationship Id="rId12" Type="http://schemas.openxmlformats.org/officeDocument/2006/relationships/tags" Target="../tags/tag340.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41.xml"/><Relationship Id="rId2" Type="http://schemas.openxmlformats.org/officeDocument/2006/relationships/tags" Target="../tags/tag342.xml"/><Relationship Id="rId3" Type="http://schemas.openxmlformats.org/officeDocument/2006/relationships/tags" Target="../tags/tag343.xml"/><Relationship Id="rId4" Type="http://schemas.openxmlformats.org/officeDocument/2006/relationships/tags" Target="../tags/tag344.xml"/><Relationship Id="rId5" Type="http://schemas.openxmlformats.org/officeDocument/2006/relationships/tags" Target="../tags/tag345.xml"/><Relationship Id="rId6" Type="http://schemas.openxmlformats.org/officeDocument/2006/relationships/tags" Target="../tags/tag346.xml"/><Relationship Id="rId7" Type="http://schemas.openxmlformats.org/officeDocument/2006/relationships/tags" Target="../tags/tag347.xml"/><Relationship Id="rId8" Type="http://schemas.openxmlformats.org/officeDocument/2006/relationships/tags" Target="../tags/tag348.xml"/><Relationship Id="rId9" Type="http://schemas.openxmlformats.org/officeDocument/2006/relationships/tags" Target="../tags/tag349.xml"/><Relationship Id="rId10" Type="http://schemas.openxmlformats.org/officeDocument/2006/relationships/tags" Target="../tags/tag350.xml"/><Relationship Id="rId11" Type="http://schemas.openxmlformats.org/officeDocument/2006/relationships/tags" Target="../tags/tag351.xml"/><Relationship Id="rId12" Type="http://schemas.openxmlformats.org/officeDocument/2006/relationships/tags" Target="../tags/tag352.xml"/><Relationship Id="rId13" Type="http://schemas.openxmlformats.org/officeDocument/2006/relationships/tags" Target="../tags/tag353.xml"/><Relationship Id="rId14" Type="http://schemas.openxmlformats.org/officeDocument/2006/relationships/tags" Target="../tags/tag354.xml"/><Relationship Id="rId15" Type="http://schemas.openxmlformats.org/officeDocument/2006/relationships/tags" Target="../tags/tag355.xml"/><Relationship Id="rId16" Type="http://schemas.openxmlformats.org/officeDocument/2006/relationships/tags" Target="../tags/tag356.xml"/><Relationship Id="rId17" Type="http://schemas.openxmlformats.org/officeDocument/2006/relationships/tags" Target="../tags/tag357.xml"/><Relationship Id="rId18" Type="http://schemas.openxmlformats.org/officeDocument/2006/relationships/tags" Target="../tags/tag358.xml"/><Relationship Id="rId19" Type="http://schemas.openxmlformats.org/officeDocument/2006/relationships/tags" Target="../tags/tag359.xml"/><Relationship Id="rId20" Type="http://schemas.openxmlformats.org/officeDocument/2006/relationships/tags" Target="../tags/tag360.xml"/><Relationship Id="rId21" Type="http://schemas.openxmlformats.org/officeDocument/2006/relationships/tags" Target="../tags/tag361.xml"/><Relationship Id="rId22" Type="http://schemas.openxmlformats.org/officeDocument/2006/relationships/tags" Target="../tags/tag362.xml"/><Relationship Id="rId23" Type="http://schemas.openxmlformats.org/officeDocument/2006/relationships/tags" Target="../tags/tag363.xml"/><Relationship Id="rId24" Type="http://schemas.openxmlformats.org/officeDocument/2006/relationships/tags" Target="../tags/tag364.xml"/><Relationship Id="rId25" Type="http://schemas.openxmlformats.org/officeDocument/2006/relationships/tags" Target="../tags/tag365.xml"/><Relationship Id="rId26" Type="http://schemas.openxmlformats.org/officeDocument/2006/relationships/tags" Target="../tags/tag366.xml"/><Relationship Id="rId27" Type="http://schemas.openxmlformats.org/officeDocument/2006/relationships/tags" Target="../tags/tag367.xml"/><Relationship Id="rId28" Type="http://schemas.openxmlformats.org/officeDocument/2006/relationships/tags" Target="../tags/tag368.xml"/><Relationship Id="rId29"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69.xml"/><Relationship Id="rId2" Type="http://schemas.openxmlformats.org/officeDocument/2006/relationships/tags" Target="../tags/tag370.xml"/><Relationship Id="rId3" Type="http://schemas.openxmlformats.org/officeDocument/2006/relationships/tags" Target="../tags/tag371.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29" name=""/>
        <p:cNvGrpSpPr/>
        <p:nvPr/>
      </p:nvGrpSpPr>
      <p:grpSpPr>
        <a:xfrm>
          <a:off x="0" y="0"/>
          <a:ext cx="0" cy="0"/>
          <a:chOff x="0" y="0"/>
          <a:chExt cx="0" cy="0"/>
        </a:xfrm>
      </p:grpSpPr>
      <p:sp>
        <p:nvSpPr>
          <p:cNvPr id="1048648" name="文本占位符 1"/>
          <p:cNvSpPr>
            <a:spLocks noGrp="1"/>
          </p:cNvSpPr>
          <p:nvPr>
            <p:ph type="body" idx="3"/>
            <p:custDataLst>
              <p:tags r:id="rId1"/>
            </p:custDataLst>
          </p:nvPr>
        </p:nvSpPr>
        <p:spPr/>
        <p:txBody>
          <a:bodyPr/>
          <a:p>
            <a:r>
              <a:rPr altLang="en-US" lang="zh-CN"/>
              <a:t>汇报人：</a:t>
            </a:r>
            <a:r>
              <a:rPr altLang="zh-CN" lang="en-US"/>
              <a:t/>
            </a:r>
            <a:endParaRPr altLang="en-US" lang="zh-CN"/>
          </a:p>
        </p:txBody>
      </p:sp>
      <p:sp>
        <p:nvSpPr>
          <p:cNvPr id="1048650" name="文本占位符 2"/>
          <p:cNvSpPr>
            <a:spLocks noGrp="1"/>
          </p:cNvSpPr>
          <p:nvPr>
            <p:ph type="body" idx="2"/>
            <p:custDataLst>
              <p:tags r:id="rId2"/>
            </p:custDataLst>
          </p:nvPr>
        </p:nvSpPr>
        <p:spPr/>
        <p:txBody>
          <a:bodyPr/>
          <a:p>
            <a:r>
              <a:rPr altLang="en-US" dirty="0" lang="zh-CN"/>
              <a:t>,a click to unlimited possibilities</a:t>
            </a:r>
            <a:endParaRPr altLang="en-US" dirty="0" lang="zh-CN"/>
          </a:p>
        </p:txBody>
      </p:sp>
      <p:sp>
        <p:nvSpPr>
          <p:cNvPr id="1048652" name="标题 4"/>
          <p:cNvSpPr>
            <a:spLocks noGrp="1"/>
          </p:cNvSpPr>
          <p:nvPr>
            <p:ph type="title" idx="1"/>
            <p:custDataLst>
              <p:tags r:id="rId3"/>
            </p:custDataLst>
          </p:nvPr>
        </p:nvSpPr>
        <p:spPr/>
        <p:txBody>
          <a:bodyPr>
            <a:normAutofit fontScale="90000"/>
          </a:bodyPr>
          <a:p>
            <a:r>
              <a:rPr altLang="en-US" dirty="0" lang="zh-CN"/>
              <a:t>数字化学习环境下的个性化教育</a:t>
            </a:r>
            <a:endParaRPr altLang="en-US" dirty="0"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57" name=""/>
        <p:cNvGrpSpPr/>
        <p:nvPr/>
      </p:nvGrpSpPr>
      <p:grpSpPr>
        <a:xfrm>
          <a:off x="0" y="0"/>
          <a:ext cx="0" cy="0"/>
          <a:chOff x="0" y="0"/>
          <a:chExt cx="0" cy="0"/>
        </a:xfrm>
      </p:grpSpPr>
      <p:sp>
        <p:nvSpPr>
          <p:cNvPr id="1048804" name="标题 3"/>
          <p:cNvSpPr>
            <a:spLocks noGrp="1"/>
          </p:cNvSpPr>
          <p:nvPr>
            <p:ph type="title" idx="1"/>
            <p:custDataLst>
              <p:tags r:id="rId1"/>
            </p:custDataLst>
          </p:nvPr>
        </p:nvSpPr>
        <p:spPr/>
        <p:txBody>
          <a:bodyPr>
            <a:normAutofit fontScale="90000"/>
          </a:bodyPr>
          <a:p>
            <a:r>
              <a:rPr altLang="en-US" lang="zh-CN"/>
              <a:t>目录</a:t>
            </a:r>
            <a:endParaRPr altLang="en-US" lang="zh-CN"/>
          </a:p>
        </p:txBody>
      </p:sp>
      <p:sp>
        <p:nvSpPr>
          <p:cNvPr id="1048806" name="序号"/>
          <p:cNvSpPr txBox="1"/>
          <p:nvPr>
            <p:custDataLst>
              <p:tags r:id="rId2"/>
            </p:custDataLst>
          </p:nvPr>
        </p:nvSpPr>
        <p:spPr>
          <a:xfrm>
            <a:off x="580914" y="2278904"/>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01</a:t>
            </a:r>
            <a:endParaRPr dirty="0" sz="2000" lang="en-US">
              <a:solidFill>
                <a:schemeClr val="accent1"/>
              </a:solidFill>
              <a:latin typeface="+mj-lt"/>
              <a:ea typeface="MiSans Heavy" panose="00000A00000000000000" charset="-122"/>
            </a:endParaRPr>
          </a:p>
        </p:txBody>
      </p:sp>
      <p:sp>
        <p:nvSpPr>
          <p:cNvPr id="1048808" name="标题"/>
          <p:cNvSpPr txBox="1"/>
          <p:nvPr>
            <p:custDataLst>
              <p:tags r:id="rId3"/>
            </p:custDataLst>
          </p:nvPr>
        </p:nvSpPr>
        <p:spPr>
          <a:xfrm>
            <a:off x="1102174" y="3324286"/>
            <a:ext cx="1510022" cy="1593416"/>
          </a:xfrm>
          <a:prstGeom prst="rect"/>
          <a:noFill/>
        </p:spPr>
        <p:txBody>
          <a:bodyPr anchor="t" bIns="0" lIns="0" rIns="0" rtlCol="0" tIns="0" wrap="square">
            <a:normAutofit/>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添加</a:t>
            </a:r>
            <a:endParaRPr altLang="en-US" dirty="0" lang="zh-CN"/>
          </a:p>
          <a:p>
            <a:r>
              <a:rPr altLang="en-US" dirty="0" lang="zh-CN"/>
              <a:t>目录标题</a:t>
            </a:r>
            <a:endParaRPr altLang="en-US" dirty="0" lang="zh-CN"/>
          </a:p>
        </p:txBody>
      </p:sp>
      <p:cxnSp>
        <p:nvCxnSpPr>
          <p:cNvPr id="3145775" name="直接连接符 24"/>
          <p:cNvCxnSpPr>
            <a:cxnSpLocks/>
          </p:cNvCxnSpPr>
          <p:nvPr>
            <p:custDataLst>
              <p:tags r:id="rId4"/>
            </p:custDataLst>
          </p:nvPr>
        </p:nvCxnSpPr>
        <p:spPr>
          <a:xfrm>
            <a:off x="922363" y="2946670"/>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10" name="序号"/>
          <p:cNvSpPr txBox="1"/>
          <p:nvPr>
            <p:custDataLst>
              <p:tags r:id="rId5"/>
            </p:custDataLst>
          </p:nvPr>
        </p:nvSpPr>
        <p:spPr>
          <a:xfrm>
            <a:off x="2388552" y="2278117"/>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02</a:t>
            </a:r>
            <a:endParaRPr dirty="0" sz="2000" lang="en-US">
              <a:solidFill>
                <a:schemeClr val="accent1"/>
              </a:solidFill>
              <a:latin typeface="+mj-lt"/>
              <a:ea typeface="MiSans Heavy" panose="00000A00000000000000" charset="-122"/>
            </a:endParaRPr>
          </a:p>
        </p:txBody>
      </p:sp>
      <p:sp>
        <p:nvSpPr>
          <p:cNvPr id="1048812" name="标题"/>
          <p:cNvSpPr txBox="1"/>
          <p:nvPr>
            <p:custDataLst>
              <p:tags r:id="rId6"/>
            </p:custDataLst>
          </p:nvPr>
        </p:nvSpPr>
        <p:spPr>
          <a:xfrm>
            <a:off x="2909606" y="3323697"/>
            <a:ext cx="1510022" cy="1593416"/>
          </a:xfrm>
          <a:prstGeom prst="rect"/>
          <a:noFill/>
        </p:spPr>
        <p:txBody>
          <a:bodyPr anchor="t" bIns="0" lIns="0" rIns="0" rtlCol="0" tIns="0" wrap="square">
            <a:normAutofit/>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数字化学习环境的优势</a:t>
            </a:r>
            <a:endParaRPr altLang="en-US" dirty="0" lang="zh-CN"/>
          </a:p>
        </p:txBody>
      </p:sp>
      <p:cxnSp>
        <p:nvCxnSpPr>
          <p:cNvPr id="3145777" name="直接连接符 50"/>
          <p:cNvCxnSpPr>
            <a:cxnSpLocks/>
          </p:cNvCxnSpPr>
          <p:nvPr>
            <p:custDataLst>
              <p:tags r:id="rId7"/>
            </p:custDataLst>
          </p:nvPr>
        </p:nvCxnSpPr>
        <p:spPr>
          <a:xfrm>
            <a:off x="2730001" y="2945882"/>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14" name="序号"/>
          <p:cNvSpPr txBox="1"/>
          <p:nvPr>
            <p:custDataLst>
              <p:tags r:id="rId8"/>
            </p:custDataLst>
          </p:nvPr>
        </p:nvSpPr>
        <p:spPr>
          <a:xfrm>
            <a:off x="4196190" y="2278904"/>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03</a:t>
            </a:r>
            <a:endParaRPr dirty="0" sz="2000" lang="en-US">
              <a:solidFill>
                <a:schemeClr val="accent1"/>
              </a:solidFill>
              <a:latin typeface="+mj-lt"/>
              <a:ea typeface="MiSans Heavy" panose="00000A00000000000000" charset="-122"/>
            </a:endParaRPr>
          </a:p>
        </p:txBody>
      </p:sp>
      <p:sp>
        <p:nvSpPr>
          <p:cNvPr id="1048816" name="标题"/>
          <p:cNvSpPr txBox="1"/>
          <p:nvPr>
            <p:custDataLst>
              <p:tags r:id="rId9"/>
            </p:custDataLst>
          </p:nvPr>
        </p:nvSpPr>
        <p:spPr>
          <a:xfrm>
            <a:off x="4717627" y="3324286"/>
            <a:ext cx="1510022" cy="1593416"/>
          </a:xfrm>
          <a:prstGeom prst="rect"/>
          <a:noFill/>
        </p:spPr>
        <p:txBody>
          <a:bodyPr anchor="t" bIns="0" lIns="0" rIns="0" rtlCol="0" tIns="0" wrap="square">
            <a:normAutofit/>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个性化教育的内涵与特点</a:t>
            </a:r>
            <a:endParaRPr altLang="en-US" dirty="0" lang="zh-CN"/>
          </a:p>
        </p:txBody>
      </p:sp>
      <p:cxnSp>
        <p:nvCxnSpPr>
          <p:cNvPr id="3145779" name="直接连接符 55"/>
          <p:cNvCxnSpPr>
            <a:cxnSpLocks/>
          </p:cNvCxnSpPr>
          <p:nvPr>
            <p:custDataLst>
              <p:tags r:id="rId10"/>
            </p:custDataLst>
          </p:nvPr>
        </p:nvCxnSpPr>
        <p:spPr>
          <a:xfrm>
            <a:off x="4537639" y="2946670"/>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18" name="序号"/>
          <p:cNvSpPr txBox="1"/>
          <p:nvPr>
            <p:custDataLst>
              <p:tags r:id="rId11"/>
            </p:custDataLst>
          </p:nvPr>
        </p:nvSpPr>
        <p:spPr>
          <a:xfrm>
            <a:off x="6003828" y="2278117"/>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04</a:t>
            </a:r>
            <a:endParaRPr dirty="0" sz="2000" lang="en-US">
              <a:solidFill>
                <a:schemeClr val="accent1"/>
              </a:solidFill>
              <a:latin typeface="+mj-lt"/>
              <a:ea typeface="MiSans Heavy" panose="00000A00000000000000" charset="-122"/>
            </a:endParaRPr>
          </a:p>
        </p:txBody>
      </p:sp>
      <p:sp>
        <p:nvSpPr>
          <p:cNvPr id="1048820" name="标题"/>
          <p:cNvSpPr txBox="1"/>
          <p:nvPr>
            <p:custDataLst>
              <p:tags r:id="rId12"/>
            </p:custDataLst>
          </p:nvPr>
        </p:nvSpPr>
        <p:spPr>
          <a:xfrm>
            <a:off x="6525059" y="3323697"/>
            <a:ext cx="1510022" cy="1593416"/>
          </a:xfrm>
          <a:prstGeom prst="rect"/>
          <a:noFill/>
        </p:spPr>
        <p:txBody>
          <a:bodyPr anchor="t" bIns="0" lIns="0" rIns="0" rtlCol="0" tIns="0" wrap="square">
            <a:normAutofit fontScale="100000" lnSpcReduction="20000"/>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数字化学习环境与个性化教育的结合</a:t>
            </a:r>
            <a:endParaRPr altLang="en-US" dirty="0" lang="zh-CN"/>
          </a:p>
        </p:txBody>
      </p:sp>
      <p:cxnSp>
        <p:nvCxnSpPr>
          <p:cNvPr id="3145781" name="直接连接符 60"/>
          <p:cNvCxnSpPr>
            <a:cxnSpLocks/>
          </p:cNvCxnSpPr>
          <p:nvPr>
            <p:custDataLst>
              <p:tags r:id="rId13"/>
            </p:custDataLst>
          </p:nvPr>
        </p:nvCxnSpPr>
        <p:spPr>
          <a:xfrm>
            <a:off x="6345277" y="2945882"/>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22" name="序号"/>
          <p:cNvSpPr txBox="1"/>
          <p:nvPr>
            <p:custDataLst>
              <p:tags r:id="rId14"/>
            </p:custDataLst>
          </p:nvPr>
        </p:nvSpPr>
        <p:spPr>
          <a:xfrm>
            <a:off x="7811466" y="2278904"/>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05</a:t>
            </a:r>
            <a:endParaRPr dirty="0" sz="2000" lang="en-US">
              <a:solidFill>
                <a:schemeClr val="accent1"/>
              </a:solidFill>
              <a:latin typeface="+mj-lt"/>
              <a:ea typeface="MiSans Heavy" panose="00000A00000000000000" charset="-122"/>
            </a:endParaRPr>
          </a:p>
        </p:txBody>
      </p:sp>
      <p:sp>
        <p:nvSpPr>
          <p:cNvPr id="1048824" name="标题"/>
          <p:cNvSpPr txBox="1"/>
          <p:nvPr>
            <p:custDataLst>
              <p:tags r:id="rId15"/>
            </p:custDataLst>
          </p:nvPr>
        </p:nvSpPr>
        <p:spPr>
          <a:xfrm>
            <a:off x="8332491" y="3324286"/>
            <a:ext cx="1510022" cy="1593416"/>
          </a:xfrm>
          <a:prstGeom prst="rect"/>
          <a:noFill/>
        </p:spPr>
        <p:txBody>
          <a:bodyPr anchor="t" bIns="0" lIns="0" rIns="0" rtlCol="0" tIns="0" wrap="square">
            <a:normAutofit/>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实践案例分析</a:t>
            </a:r>
            <a:endParaRPr altLang="en-US" dirty="0" lang="zh-CN"/>
          </a:p>
        </p:txBody>
      </p:sp>
      <p:cxnSp>
        <p:nvCxnSpPr>
          <p:cNvPr id="3145783" name="直接连接符 65"/>
          <p:cNvCxnSpPr>
            <a:cxnSpLocks/>
          </p:cNvCxnSpPr>
          <p:nvPr>
            <p:custDataLst>
              <p:tags r:id="rId16"/>
            </p:custDataLst>
          </p:nvPr>
        </p:nvCxnSpPr>
        <p:spPr>
          <a:xfrm>
            <a:off x="8152915" y="2946670"/>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26" name="序号"/>
          <p:cNvSpPr txBox="1"/>
          <p:nvPr>
            <p:custDataLst>
              <p:tags r:id="rId17"/>
            </p:custDataLst>
          </p:nvPr>
        </p:nvSpPr>
        <p:spPr>
          <a:xfrm>
            <a:off x="9619105" y="2278117"/>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06</a:t>
            </a:r>
            <a:endParaRPr dirty="0" sz="2000" lang="en-US">
              <a:solidFill>
                <a:schemeClr val="accent1"/>
              </a:solidFill>
              <a:latin typeface="+mj-lt"/>
              <a:ea typeface="MiSans Heavy" panose="00000A00000000000000" charset="-122"/>
            </a:endParaRPr>
          </a:p>
        </p:txBody>
      </p:sp>
      <p:sp>
        <p:nvSpPr>
          <p:cNvPr id="1048828" name="标题"/>
          <p:cNvSpPr txBox="1"/>
          <p:nvPr>
            <p:custDataLst>
              <p:tags r:id="rId18"/>
            </p:custDataLst>
          </p:nvPr>
        </p:nvSpPr>
        <p:spPr>
          <a:xfrm>
            <a:off x="10140512" y="3323697"/>
            <a:ext cx="1510022" cy="1593416"/>
          </a:xfrm>
          <a:prstGeom prst="rect"/>
          <a:noFill/>
        </p:spPr>
        <p:txBody>
          <a:bodyPr anchor="t" bIns="0" lIns="0" rIns="0" rtlCol="0" tIns="0" wrap="square">
            <a:normAutofit/>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面临的挑战与未来发展趋势</a:t>
            </a:r>
            <a:endParaRPr altLang="en-US" dirty="0" lang="zh-CN"/>
          </a:p>
        </p:txBody>
      </p:sp>
      <p:cxnSp>
        <p:nvCxnSpPr>
          <p:cNvPr id="3145785" name="直接连接符 70"/>
          <p:cNvCxnSpPr>
            <a:cxnSpLocks/>
          </p:cNvCxnSpPr>
          <p:nvPr>
            <p:custDataLst>
              <p:tags r:id="rId19"/>
            </p:custDataLst>
          </p:nvPr>
        </p:nvCxnSpPr>
        <p:spPr>
          <a:xfrm>
            <a:off x="9960554" y="2945882"/>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65" name=""/>
        <p:cNvGrpSpPr/>
        <p:nvPr/>
      </p:nvGrpSpPr>
      <p:grpSpPr>
        <a:xfrm>
          <a:off x="0" y="0"/>
          <a:ext cx="0" cy="0"/>
          <a:chOff x="0" y="0"/>
          <a:chExt cx="0" cy="0"/>
        </a:xfrm>
      </p:grpSpPr>
      <p:sp>
        <p:nvSpPr>
          <p:cNvPr id="1048858" name="文本占位符 1"/>
          <p:cNvSpPr>
            <a:spLocks noGrp="1"/>
          </p:cNvSpPr>
          <p:nvPr>
            <p:ph type="body" idx="2"/>
            <p:custDataLst>
              <p:tags r:id="rId1"/>
            </p:custDataLst>
          </p:nvPr>
        </p:nvSpPr>
        <p:spPr/>
        <p:txBody>
          <a:bodyPr/>
          <a:p>
            <a:r>
              <a:rPr altLang="en-US" lang="zh-CN"/>
              <a:t>PART ONE</a:t>
            </a:r>
            <a:endParaRPr altLang="en-US" lang="zh-CN"/>
          </a:p>
        </p:txBody>
      </p:sp>
      <p:sp>
        <p:nvSpPr>
          <p:cNvPr id="1048860" name="标题 2"/>
          <p:cNvSpPr>
            <a:spLocks noGrp="1"/>
          </p:cNvSpPr>
          <p:nvPr>
            <p:ph type="title" idx="1"/>
            <p:custDataLst>
              <p:tags r:id="rId2"/>
            </p:custDataLst>
          </p:nvPr>
        </p:nvSpPr>
        <p:spPr/>
        <p:txBody>
          <a:bodyPr>
            <a:normAutofit fontScale="90000"/>
          </a:bodyPr>
          <a:p>
            <a:r>
              <a:rPr altLang="en-US" lang="zh-CN"/>
              <a:t>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73" name=""/>
        <p:cNvGrpSpPr/>
        <p:nvPr/>
      </p:nvGrpSpPr>
      <p:grpSpPr>
        <a:xfrm>
          <a:off x="0" y="0"/>
          <a:ext cx="0" cy="0"/>
          <a:chOff x="0" y="0"/>
          <a:chExt cx="0" cy="0"/>
        </a:xfrm>
      </p:grpSpPr>
      <p:sp>
        <p:nvSpPr>
          <p:cNvPr id="1048902" name="文本占位符 1"/>
          <p:cNvSpPr>
            <a:spLocks noGrp="1"/>
          </p:cNvSpPr>
          <p:nvPr>
            <p:ph type="body" idx="2"/>
            <p:custDataLst>
              <p:tags r:id="rId1"/>
            </p:custDataLst>
          </p:nvPr>
        </p:nvSpPr>
        <p:spPr/>
        <p:txBody>
          <a:bodyPr/>
          <a:p>
            <a:r>
              <a:rPr altLang="en-US" lang="zh-CN"/>
              <a:t>PART TWO</a:t>
            </a:r>
            <a:endParaRPr altLang="en-US" lang="zh-CN"/>
          </a:p>
        </p:txBody>
      </p:sp>
      <p:sp>
        <p:nvSpPr>
          <p:cNvPr id="1048904" name="标题 2"/>
          <p:cNvSpPr>
            <a:spLocks noGrp="1"/>
          </p:cNvSpPr>
          <p:nvPr>
            <p:ph type="title" idx="1"/>
            <p:custDataLst>
              <p:tags r:id="rId2"/>
            </p:custDataLst>
          </p:nvPr>
        </p:nvSpPr>
        <p:spPr/>
        <p:txBody>
          <a:bodyPr>
            <a:normAutofit fontScale="90000"/>
          </a:bodyPr>
          <a:p>
            <a:r>
              <a:rPr altLang="en-US" lang="zh-CN"/>
              <a:t>数字化学习环境的优势</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74" name="标题 2"/>
          <p:cNvSpPr>
            <a:spLocks noGrp="1"/>
          </p:cNvSpPr>
          <p:nvPr>
            <p:ph type="title" idx="3"/>
          </p:nvPr>
        </p:nvSpPr>
        <p:spPr/>
        <p:txBody>
          <a:bodyPr>
            <a:normAutofit fontScale="91667"/>
          </a:bodyPr>
          <a:p>
            <a:r>
              <a:rPr altLang="en-US" lang="zh-CN"/>
              <a:t>资源丰富</a:t>
            </a:r>
            <a:endParaRPr altLang="en-US" lang="zh-CN"/>
          </a:p>
        </p:txBody>
      </p:sp>
      <p:sp>
        <p:nvSpPr>
          <p:cNvPr id="1048976"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978"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0"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数字化学习环境提供了海量的学习资源</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8982"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8984"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6"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资源形式多样，包括文本、图像、音频、视频等</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8988"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990"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方便快捷地获取和访问各种学习资源</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8992"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4"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8996"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8"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资源更新及时，能够紧跟时代步伐</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32" name="标题 2"/>
          <p:cNvSpPr>
            <a:spLocks noGrp="1"/>
          </p:cNvSpPr>
          <p:nvPr>
            <p:ph type="title" idx="3"/>
          </p:nvPr>
        </p:nvSpPr>
        <p:spPr/>
        <p:txBody>
          <a:bodyPr>
            <a:normAutofit fontScale="94444"/>
          </a:bodyPr>
          <a:p>
            <a:r>
              <a:rPr altLang="en-US" lang="zh-CN"/>
              <a:t>互动性强</a:t>
            </a:r>
            <a:endParaRPr altLang="en-US" lang="zh-CN"/>
          </a:p>
        </p:txBody>
      </p:sp>
      <p:sp>
        <p:nvSpPr>
          <p:cNvPr id="104903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3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3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4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4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4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4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4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5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个性化教学：数字化学习环境可以根据学生的学习需求和兴趣，提供个性化的学习资源和教学方案，提高学习效果</a:t>
            </a:r>
            <a:endParaRPr altLang="en-US" dirty="0" sz="2400" lang="zh-CN">
              <a:latin typeface="+mn-ea"/>
              <a:ea typeface="+mn-ea"/>
            </a:endParaRPr>
          </a:p>
        </p:txBody>
      </p:sp>
      <p:sp>
        <p:nvSpPr>
          <p:cNvPr id="104905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适应不同学习风格：数字化学习环境可以适应不同的学习风格，如视觉型、听觉型等，满足不同学习者的学习需求</a:t>
            </a:r>
            <a:endParaRPr altLang="en-US" dirty="0" sz="2400" lang="zh-CN">
              <a:latin typeface="+mn-ea"/>
              <a:ea typeface="+mn-ea"/>
            </a:endParaRPr>
          </a:p>
        </p:txBody>
      </p:sp>
      <p:sp>
        <p:nvSpPr>
          <p:cNvPr id="104905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实时反馈：数字化学习环境可以实时提供学习反馈，帮助学生及时了解自己的学习进度和掌握情况</a:t>
            </a:r>
            <a:endParaRPr altLang="en-US" dirty="0" sz="2400" lang="zh-CN">
              <a:latin typeface="+mn-ea"/>
              <a:ea typeface="+mn-ea"/>
            </a:endParaRPr>
          </a:p>
        </p:txBody>
      </p:sp>
      <p:sp>
        <p:nvSpPr>
          <p:cNvPr id="104905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多样化互动：数字化学习环境支持多种形式的互动，如在线讨论、小组合作等，促进学习者之间的交流与合作</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90" name="标题 2"/>
          <p:cNvSpPr>
            <a:spLocks noGrp="1"/>
          </p:cNvSpPr>
          <p:nvPr>
            <p:ph type="title" idx="3"/>
          </p:nvPr>
        </p:nvSpPr>
        <p:spPr/>
        <p:txBody>
          <a:bodyPr>
            <a:normAutofit fontScale="94444"/>
          </a:bodyPr>
          <a:p>
            <a:r>
              <a:rPr altLang="en-US" lang="zh-CN"/>
              <a:t>个性化定制</a:t>
            </a:r>
            <a:endParaRPr altLang="en-US" lang="zh-CN"/>
          </a:p>
        </p:txBody>
      </p:sp>
      <p:sp>
        <p:nvSpPr>
          <p:cNvPr id="1049092"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数字化学习环境能够根据学生的需求和兴趣定制学习内容和进度</a:t>
            </a:r>
            <a:endParaRPr altLang="en-US" dirty="0" sz="1200" lang="zh-CN" spc="150">
              <a:solidFill>
                <a:schemeClr val="tx1">
                  <a:lumMod val="85000"/>
                  <a:lumOff val="15000"/>
                </a:schemeClr>
              </a:solidFill>
              <a:latin typeface="+mn-ea"/>
              <a:sym typeface="+mn-ea"/>
            </a:endParaRPr>
          </a:p>
        </p:txBody>
      </p:sp>
      <p:sp>
        <p:nvSpPr>
          <p:cNvPr id="1049094"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96"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98"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数字化学习环境能够提供多样化的学习资源和工具，满足不同学生的需求</a:t>
            </a:r>
            <a:endParaRPr altLang="en-US" dirty="0" sz="1200" lang="zh-CN" spc="150">
              <a:solidFill>
                <a:schemeClr val="tx1">
                  <a:lumMod val="85000"/>
                  <a:lumOff val="15000"/>
                </a:schemeClr>
              </a:solidFill>
              <a:latin typeface="+mn-ea"/>
              <a:sym typeface="+mn-ea"/>
            </a:endParaRPr>
          </a:p>
        </p:txBody>
      </p:sp>
      <p:sp>
        <p:nvSpPr>
          <p:cNvPr id="1049100"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02"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04"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数字化学习环境能够根据学生的学习情况和反馈进行实时调整和优化</a:t>
            </a:r>
            <a:endParaRPr altLang="en-US" dirty="0" sz="1200" lang="zh-CN" spc="150">
              <a:solidFill>
                <a:schemeClr val="tx1">
                  <a:lumMod val="85000"/>
                  <a:lumOff val="15000"/>
                </a:schemeClr>
              </a:solidFill>
              <a:latin typeface="+mn-ea"/>
              <a:sym typeface="+mn-ea"/>
            </a:endParaRPr>
          </a:p>
        </p:txBody>
      </p:sp>
      <p:sp>
        <p:nvSpPr>
          <p:cNvPr id="1049106"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08"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10"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数字化学习环境能够促进师生之间的互动和交流，提高教学效果</a:t>
            </a:r>
            <a:endParaRPr altLang="en-US" dirty="0" sz="1200" lang="zh-CN" spc="150">
              <a:solidFill>
                <a:schemeClr val="tx1">
                  <a:lumMod val="85000"/>
                  <a:lumOff val="15000"/>
                </a:schemeClr>
              </a:solidFill>
              <a:latin typeface="+mn-ea"/>
              <a:sym typeface="+mn-ea"/>
            </a:endParaRPr>
          </a:p>
        </p:txBody>
      </p:sp>
      <p:sp>
        <p:nvSpPr>
          <p:cNvPr id="1049112"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14"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48" name="标题 2"/>
          <p:cNvSpPr>
            <a:spLocks noGrp="1"/>
          </p:cNvSpPr>
          <p:nvPr>
            <p:ph type="title" idx="3"/>
          </p:nvPr>
        </p:nvSpPr>
        <p:spPr/>
        <p:txBody>
          <a:bodyPr>
            <a:normAutofit fontScale="94444"/>
          </a:bodyPr>
          <a:p>
            <a:r>
              <a:rPr altLang="en-US" lang="zh-CN"/>
              <a:t>实时反馈与评估</a:t>
            </a:r>
            <a:endParaRPr altLang="en-US" lang="zh-CN"/>
          </a:p>
        </p:txBody>
      </p:sp>
      <p:sp>
        <p:nvSpPr>
          <p:cNvPr id="1049150"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实时反馈：数字化学习环境能够及时向学生提供学习反馈，帮助学生了解自己的学习进度和掌握情况</a:t>
            </a:r>
            <a:endParaRPr altLang="en-US" dirty="0" sz="1200" lang="zh-CN" spc="150">
              <a:solidFill>
                <a:schemeClr val="tx1">
                  <a:lumMod val="85000"/>
                  <a:lumOff val="15000"/>
                </a:schemeClr>
              </a:solidFill>
              <a:latin typeface="+mn-ea"/>
              <a:sym typeface="+mn-ea"/>
            </a:endParaRPr>
          </a:p>
        </p:txBody>
      </p:sp>
      <p:sp>
        <p:nvSpPr>
          <p:cNvPr id="1049152"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54"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56"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评估与诊断：数字化学习环境可以通过数据分析、智能评估等方式，对学生的知识掌握情况进行全面诊断和评估</a:t>
            </a:r>
            <a:endParaRPr altLang="en-US" dirty="0" sz="1200" lang="zh-CN" spc="150">
              <a:solidFill>
                <a:schemeClr val="tx1">
                  <a:lumMod val="85000"/>
                  <a:lumOff val="15000"/>
                </a:schemeClr>
              </a:solidFill>
              <a:latin typeface="+mn-ea"/>
              <a:sym typeface="+mn-ea"/>
            </a:endParaRPr>
          </a:p>
        </p:txBody>
      </p:sp>
      <p:sp>
        <p:nvSpPr>
          <p:cNvPr id="1049158"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60"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62"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个性化推荐：基于学生的学习情况和需求，数字化学习环境能够提供个性化的学习资源和推荐，提高学习效果</a:t>
            </a:r>
            <a:endParaRPr altLang="en-US" dirty="0" sz="1200" lang="zh-CN" spc="150">
              <a:solidFill>
                <a:schemeClr val="tx1">
                  <a:lumMod val="85000"/>
                  <a:lumOff val="15000"/>
                </a:schemeClr>
              </a:solidFill>
              <a:latin typeface="+mn-ea"/>
              <a:sym typeface="+mn-ea"/>
            </a:endParaRPr>
          </a:p>
        </p:txBody>
      </p:sp>
      <p:sp>
        <p:nvSpPr>
          <p:cNvPr id="1049164"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66"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68"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互动与协作：数字化学习环境支持学生之间的互动和协作，促进学习交流和合作，提高学习效率和质量</a:t>
            </a:r>
            <a:endParaRPr altLang="en-US" dirty="0" sz="1200" lang="zh-CN" spc="150">
              <a:solidFill>
                <a:schemeClr val="tx1">
                  <a:lumMod val="85000"/>
                  <a:lumOff val="15000"/>
                </a:schemeClr>
              </a:solidFill>
              <a:latin typeface="+mn-ea"/>
              <a:sym typeface="+mn-ea"/>
            </a:endParaRPr>
          </a:p>
        </p:txBody>
      </p:sp>
      <p:sp>
        <p:nvSpPr>
          <p:cNvPr id="1049170"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72"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21" name=""/>
        <p:cNvGrpSpPr/>
        <p:nvPr/>
      </p:nvGrpSpPr>
      <p:grpSpPr>
        <a:xfrm>
          <a:off x="0" y="0"/>
          <a:ext cx="0" cy="0"/>
          <a:chOff x="0" y="0"/>
          <a:chExt cx="0" cy="0"/>
        </a:xfrm>
      </p:grpSpPr>
      <p:sp>
        <p:nvSpPr>
          <p:cNvPr id="1049206" name="文本占位符 1"/>
          <p:cNvSpPr>
            <a:spLocks noGrp="1"/>
          </p:cNvSpPr>
          <p:nvPr>
            <p:ph type="body" idx="2"/>
            <p:custDataLst>
              <p:tags r:id="rId1"/>
            </p:custDataLst>
          </p:nvPr>
        </p:nvSpPr>
        <p:spPr/>
        <p:txBody>
          <a:bodyPr/>
          <a:p>
            <a:r>
              <a:rPr altLang="en-US" lang="zh-CN"/>
              <a:t>PART THREE</a:t>
            </a:r>
            <a:endParaRPr altLang="en-US" lang="zh-CN"/>
          </a:p>
        </p:txBody>
      </p:sp>
      <p:sp>
        <p:nvSpPr>
          <p:cNvPr id="1049208" name="标题 2"/>
          <p:cNvSpPr>
            <a:spLocks noGrp="1"/>
          </p:cNvSpPr>
          <p:nvPr>
            <p:ph type="title" idx="1"/>
            <p:custDataLst>
              <p:tags r:id="rId2"/>
            </p:custDataLst>
          </p:nvPr>
        </p:nvSpPr>
        <p:spPr/>
        <p:txBody>
          <a:bodyPr>
            <a:normAutofit fontScale="90000"/>
          </a:bodyPr>
          <a:p>
            <a:r>
              <a:rPr altLang="en-US" lang="zh-CN"/>
              <a:t>个性化教育的内涵与特点</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78" name="标题 2"/>
          <p:cNvSpPr>
            <a:spLocks noGrp="1"/>
          </p:cNvSpPr>
          <p:nvPr>
            <p:ph type="title" idx="3"/>
          </p:nvPr>
        </p:nvSpPr>
        <p:spPr/>
        <p:txBody>
          <a:bodyPr>
            <a:normAutofit fontScale="94444"/>
          </a:bodyPr>
          <a:p>
            <a:r>
              <a:rPr altLang="en-US" lang="zh-CN"/>
              <a:t>因材施教</a:t>
            </a:r>
            <a:endParaRPr altLang="en-US" lang="zh-CN"/>
          </a:p>
        </p:txBody>
      </p:sp>
      <p:sp>
        <p:nvSpPr>
          <p:cNvPr id="1049280"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2"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4"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6"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8"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90"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92"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94"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个性化教育内涵：尊重学生个性差异，关注学生全面发展</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2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因材施教原则：根据学生特点，采用不同的教学方法和手段</a:t>
            </a:r>
            <a:endParaRPr dirty="0" sz="2000" err="1">
              <a:solidFill>
                <a:schemeClr val="tx1">
                  <a:lumMod val="75000"/>
                  <a:lumOff val="25000"/>
                </a:schemeClr>
              </a:solidFill>
              <a:latin typeface="+mn-ea"/>
              <a:ea typeface="+mn-ea"/>
              <a:cs typeface="+mn-ea"/>
              <a:sym typeface="+mn-lt"/>
            </a:endParaRPr>
          </a:p>
        </p:txBody>
      </p:sp>
      <p:sp>
        <p:nvSpPr>
          <p:cNvPr id="1049300"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2"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4"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306"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8"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0"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2"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4"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因材施教实践：个性化教学计划、个性化作业、个性化辅导等</a:t>
            </a:r>
            <a:endParaRPr dirty="0" sz="2000" err="1">
              <a:solidFill>
                <a:schemeClr val="tx1">
                  <a:lumMod val="75000"/>
                  <a:lumOff val="25000"/>
                </a:schemeClr>
              </a:solidFill>
              <a:latin typeface="+mn-ea"/>
              <a:ea typeface="+mn-ea"/>
              <a:cs typeface="+mn-ea"/>
              <a:sym typeface="+mn-lt"/>
            </a:endParaRPr>
          </a:p>
        </p:txBody>
      </p:sp>
      <p:sp>
        <p:nvSpPr>
          <p:cNvPr id="10493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个性化教育特点：多元化、个性化、适应性强的教育方式</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52" name="标题 2"/>
          <p:cNvSpPr>
            <a:spLocks noGrp="1"/>
          </p:cNvSpPr>
          <p:nvPr>
            <p:ph type="title" idx="3"/>
          </p:nvPr>
        </p:nvSpPr>
        <p:spPr/>
        <p:txBody>
          <a:bodyPr>
            <a:normAutofit fontScale="94444"/>
          </a:bodyPr>
          <a:p>
            <a:r>
              <a:rPr altLang="en-US" lang="zh-CN"/>
              <a:t>关注个体差异</a:t>
            </a:r>
            <a:endParaRPr altLang="en-US" lang="zh-CN"/>
          </a:p>
        </p:txBody>
      </p:sp>
      <p:sp>
        <p:nvSpPr>
          <p:cNvPr id="1049354"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6"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58"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尊重每个学生的独特性和差异性</a:t>
            </a:r>
            <a:endParaRPr altLang="en-US" dirty="0" sz="2000" lang="zh-CN" spc="150">
              <a:solidFill>
                <a:schemeClr val="tx1">
                  <a:lumMod val="85000"/>
                  <a:lumOff val="15000"/>
                </a:schemeClr>
              </a:solidFill>
              <a:latin typeface="+mn-ea"/>
              <a:sym typeface="+mn-ea"/>
            </a:endParaRPr>
          </a:p>
        </p:txBody>
      </p:sp>
      <p:sp>
        <p:nvSpPr>
          <p:cNvPr id="1049360"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62"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64"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根据学生的兴趣、能力和需求进行个性化教学</a:t>
            </a:r>
            <a:endParaRPr altLang="en-US" dirty="0" sz="2000" lang="zh-CN" spc="150">
              <a:solidFill>
                <a:schemeClr val="tx1">
                  <a:lumMod val="85000"/>
                  <a:lumOff val="15000"/>
                </a:schemeClr>
              </a:solidFill>
              <a:latin typeface="+mn-ea"/>
              <a:sym typeface="+mn-ea"/>
            </a:endParaRPr>
          </a:p>
        </p:txBody>
      </p:sp>
      <p:sp>
        <p:nvSpPr>
          <p:cNvPr id="1049366"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68"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70"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培养学生的自主学习和自我发展能力</a:t>
            </a:r>
            <a:endParaRPr altLang="en-US" dirty="0" sz="2000" lang="zh-CN" spc="150">
              <a:solidFill>
                <a:schemeClr val="tx1">
                  <a:lumMod val="85000"/>
                  <a:lumOff val="15000"/>
                </a:schemeClr>
              </a:solidFill>
              <a:latin typeface="+mn-ea"/>
              <a:sym typeface="+mn-ea"/>
            </a:endParaRPr>
          </a:p>
        </p:txBody>
      </p:sp>
      <p:sp>
        <p:nvSpPr>
          <p:cNvPr id="1049372"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74"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76"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促进学生的全面发展和个性化成长</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10" name="标题 2"/>
          <p:cNvSpPr>
            <a:spLocks noGrp="1"/>
          </p:cNvSpPr>
          <p:nvPr>
            <p:ph type="title" idx="3"/>
          </p:nvPr>
        </p:nvSpPr>
        <p:spPr/>
        <p:txBody>
          <a:bodyPr>
            <a:normAutofit fontScale="91667"/>
          </a:bodyPr>
          <a:p>
            <a:r>
              <a:rPr altLang="en-US" lang="zh-CN"/>
              <a:t>培养自主学习能力</a:t>
            </a:r>
            <a:endParaRPr altLang="en-US" lang="zh-CN"/>
          </a:p>
        </p:txBody>
      </p:sp>
      <p:sp>
        <p:nvSpPr>
          <p:cNvPr id="104941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1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1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1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2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2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2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2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2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958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数字化学习环境为个性化教育提供了丰富的学习资源和多样化的学习方式</a:t>
            </a:r>
            <a:endParaRPr altLang="en-US" dirty="0" sz="2400" lang="zh-CN">
              <a:latin typeface="+mn-ea"/>
              <a:ea typeface="+mn-ea"/>
            </a:endParaRPr>
          </a:p>
        </p:txBody>
      </p:sp>
      <p:sp>
        <p:nvSpPr>
          <p:cNvPr id="104943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培养自主学习能力有助于提高学生的学习效果和终身学习能力</a:t>
            </a:r>
            <a:endParaRPr altLang="en-US" dirty="0" sz="2400" lang="zh-CN">
              <a:latin typeface="+mn-ea"/>
              <a:ea typeface="+mn-ea"/>
            </a:endParaRPr>
          </a:p>
        </p:txBody>
      </p:sp>
      <p:sp>
        <p:nvSpPr>
          <p:cNvPr id="104943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自主学习能力是数字化学习环境下个性化教育的重要目标</a:t>
            </a:r>
            <a:endParaRPr altLang="en-US" dirty="0" sz="2400" lang="zh-CN">
              <a:latin typeface="+mn-ea"/>
              <a:ea typeface="+mn-ea"/>
            </a:endParaRPr>
          </a:p>
        </p:txBody>
      </p:sp>
      <p:sp>
        <p:nvSpPr>
          <p:cNvPr id="104943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自主学习能力包括自我驱动、自我监控、自我评估等方面</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68" name="标题 2"/>
          <p:cNvSpPr>
            <a:spLocks noGrp="1"/>
          </p:cNvSpPr>
          <p:nvPr>
            <p:ph type="title" idx="3"/>
          </p:nvPr>
        </p:nvSpPr>
        <p:spPr/>
        <p:txBody>
          <a:bodyPr>
            <a:normAutofit fontScale="94444"/>
          </a:bodyPr>
          <a:p>
            <a:r>
              <a:rPr altLang="en-US" lang="zh-CN"/>
              <a:t>多元化评价</a:t>
            </a:r>
            <a:endParaRPr altLang="en-US" lang="zh-CN"/>
          </a:p>
        </p:txBody>
      </p:sp>
      <p:sp>
        <p:nvSpPr>
          <p:cNvPr id="104947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6"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评价内容多元化：知识、能力、情感态度等多方面进行评价</a:t>
            </a:r>
            <a:endParaRPr altLang="zh-CN" dirty="0" lang="en-US">
              <a:solidFill>
                <a:schemeClr val="dk1">
                  <a:lumMod val="80000"/>
                  <a:lumOff val="20000"/>
                </a:schemeClr>
              </a:solidFill>
              <a:latin typeface="+mn-ea"/>
              <a:sym typeface="+mn-ea"/>
            </a:endParaRPr>
          </a:p>
        </p:txBody>
      </p:sp>
      <p:sp>
        <p:nvSpPr>
          <p:cNvPr id="104947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评价主体多元化：学生、教师、家长等共同参与评价</a:t>
            </a:r>
            <a:endParaRPr altLang="en-US" dirty="0" lang="zh-CN">
              <a:solidFill>
                <a:schemeClr val="dk1">
                  <a:lumMod val="80000"/>
                  <a:lumOff val="20000"/>
                </a:schemeClr>
              </a:solidFill>
              <a:latin typeface="+mn-ea"/>
              <a:sym typeface="+mn-ea"/>
            </a:endParaRPr>
          </a:p>
        </p:txBody>
      </p:sp>
      <p:sp>
        <p:nvSpPr>
          <p:cNvPr id="104948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2"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评价方式多元化：定量与定性评价相结合，形成性评价与终结性评价相结合</a:t>
            </a:r>
            <a:endParaRPr altLang="en-US" dirty="0" lang="zh-CN">
              <a:solidFill>
                <a:schemeClr val="dk1">
                  <a:lumMod val="80000"/>
                  <a:lumOff val="20000"/>
                </a:schemeClr>
              </a:solidFill>
              <a:latin typeface="+mn-ea"/>
              <a:sym typeface="+mn-ea"/>
            </a:endParaRPr>
          </a:p>
        </p:txBody>
      </p:sp>
      <p:sp>
        <p:nvSpPr>
          <p:cNvPr id="104949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评价过程多元化：注重过程性评价，关注学生的发展变化</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69" name=""/>
        <p:cNvGrpSpPr/>
        <p:nvPr/>
      </p:nvGrpSpPr>
      <p:grpSpPr>
        <a:xfrm>
          <a:off x="0" y="0"/>
          <a:ext cx="0" cy="0"/>
          <a:chOff x="0" y="0"/>
          <a:chExt cx="0" cy="0"/>
        </a:xfrm>
      </p:grpSpPr>
      <p:sp>
        <p:nvSpPr>
          <p:cNvPr id="1049534" name="文本占位符 1"/>
          <p:cNvSpPr>
            <a:spLocks noGrp="1"/>
          </p:cNvSpPr>
          <p:nvPr>
            <p:ph type="body" idx="2"/>
            <p:custDataLst>
              <p:tags r:id="rId1"/>
            </p:custDataLst>
          </p:nvPr>
        </p:nvSpPr>
        <p:spPr/>
        <p:txBody>
          <a:bodyPr/>
          <a:p>
            <a:r>
              <a:rPr altLang="en-US" lang="zh-CN"/>
              <a:t>PART FOUR</a:t>
            </a:r>
            <a:endParaRPr altLang="en-US" lang="zh-CN"/>
          </a:p>
        </p:txBody>
      </p:sp>
      <p:sp>
        <p:nvSpPr>
          <p:cNvPr id="1049536" name="标题 2"/>
          <p:cNvSpPr>
            <a:spLocks noGrp="1"/>
          </p:cNvSpPr>
          <p:nvPr>
            <p:ph type="title" idx="1"/>
            <p:custDataLst>
              <p:tags r:id="rId2"/>
            </p:custDataLst>
          </p:nvPr>
        </p:nvSpPr>
        <p:spPr/>
        <p:txBody>
          <a:bodyPr>
            <a:normAutofit fontScale="90000"/>
          </a:bodyPr>
          <a:p>
            <a:r>
              <a:rPr altLang="en-US" lang="zh-CN"/>
              <a:t>数字化学习环境与个性化教育的结合</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06" name="标题 2"/>
          <p:cNvSpPr>
            <a:spLocks noGrp="1"/>
          </p:cNvSpPr>
          <p:nvPr>
            <p:ph type="title" idx="3"/>
          </p:nvPr>
        </p:nvSpPr>
        <p:spPr/>
        <p:txBody>
          <a:bodyPr>
            <a:normAutofit fontScale="91667"/>
          </a:bodyPr>
          <a:p>
            <a:r>
              <a:rPr altLang="en-US" lang="zh-CN"/>
              <a:t>借助技术手段实现个性化教学</a:t>
            </a:r>
            <a:endParaRPr altLang="en-US" lang="zh-CN"/>
          </a:p>
        </p:txBody>
      </p:sp>
      <p:sp>
        <p:nvSpPr>
          <p:cNvPr id="104960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利用大数据和人工智能技术分析学生的学习需求和特点</a:t>
            </a:r>
            <a:endParaRPr altLang="en-US" dirty="0" sz="1200" lang="zh-CN" spc="150">
              <a:solidFill>
                <a:schemeClr val="tx1">
                  <a:lumMod val="65000"/>
                  <a:lumOff val="35000"/>
                </a:schemeClr>
              </a:solidFill>
              <a:latin typeface="+mn-ea"/>
              <a:sym typeface="+mn-ea"/>
            </a:endParaRPr>
          </a:p>
        </p:txBody>
      </p:sp>
      <p:sp>
        <p:nvSpPr>
          <p:cNvPr id="104961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借助在线课程和学习平台为学生提供多样化的学习资源</a:t>
            </a:r>
            <a:endParaRPr altLang="en-US" dirty="0" sz="1200" lang="zh-CN" spc="150">
              <a:solidFill>
                <a:schemeClr val="tx1">
                  <a:lumMod val="65000"/>
                  <a:lumOff val="35000"/>
                </a:schemeClr>
              </a:solidFill>
              <a:latin typeface="+mn-ea"/>
              <a:sym typeface="+mn-ea"/>
            </a:endParaRPr>
          </a:p>
        </p:txBody>
      </p:sp>
      <p:sp>
        <p:nvSpPr>
          <p:cNvPr id="104961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利用虚拟现实和增强现实技术创设个性化的学习体验</a:t>
            </a:r>
            <a:endParaRPr altLang="en-US" dirty="0" sz="1200" lang="zh-CN" spc="150">
              <a:solidFill>
                <a:schemeClr val="tx1">
                  <a:lumMod val="65000"/>
                  <a:lumOff val="35000"/>
                </a:schemeClr>
              </a:solidFill>
              <a:latin typeface="+mn-ea"/>
              <a:sym typeface="+mn-ea"/>
            </a:endParaRPr>
          </a:p>
        </p:txBody>
      </p:sp>
      <p:sp>
        <p:nvSpPr>
          <p:cNvPr id="104961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通过智能推荐和个性化反馈机制提高学生的学习效果</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48" name="标题 2"/>
          <p:cNvSpPr>
            <a:spLocks noGrp="1"/>
          </p:cNvSpPr>
          <p:nvPr>
            <p:ph type="title" idx="3"/>
          </p:nvPr>
        </p:nvSpPr>
        <p:spPr/>
        <p:txBody>
          <a:bodyPr>
            <a:normAutofit fontScale="91667"/>
          </a:bodyPr>
          <a:p>
            <a:r>
              <a:rPr altLang="en-US" lang="zh-CN"/>
              <a:t>利用大数据分析优化教学策略</a:t>
            </a:r>
            <a:endParaRPr altLang="en-US" lang="zh-CN"/>
          </a:p>
        </p:txBody>
      </p:sp>
      <p:sp>
        <p:nvSpPr>
          <p:cNvPr id="104965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6"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大数据分析还可以帮助教师及时发现学生的学习问题，及时调整教学策略</a:t>
            </a:r>
            <a:endParaRPr altLang="zh-CN" dirty="0" lang="en-US">
              <a:solidFill>
                <a:schemeClr val="dk1">
                  <a:lumMod val="80000"/>
                  <a:lumOff val="20000"/>
                </a:schemeClr>
              </a:solidFill>
              <a:latin typeface="+mn-ea"/>
              <a:sym typeface="+mn-ea"/>
            </a:endParaRPr>
          </a:p>
        </p:txBody>
      </p:sp>
      <p:sp>
        <p:nvSpPr>
          <p:cNvPr id="104965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大数据分析技术能够收集学生的学习数据，分析学生的学习特点和需求</a:t>
            </a:r>
            <a:endParaRPr altLang="en-US" dirty="0" lang="zh-CN">
              <a:solidFill>
                <a:schemeClr val="dk1">
                  <a:lumMod val="80000"/>
                  <a:lumOff val="20000"/>
                </a:schemeClr>
              </a:solidFill>
              <a:latin typeface="+mn-ea"/>
              <a:sym typeface="+mn-ea"/>
            </a:endParaRPr>
          </a:p>
        </p:txBody>
      </p:sp>
      <p:sp>
        <p:nvSpPr>
          <p:cNvPr id="104966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2"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根据分析结果，教师可以制定针对性的教学策略，提高教学效果</a:t>
            </a:r>
            <a:endParaRPr altLang="en-US" dirty="0" lang="zh-CN">
              <a:solidFill>
                <a:schemeClr val="dk1">
                  <a:lumMod val="80000"/>
                  <a:lumOff val="20000"/>
                </a:schemeClr>
              </a:solidFill>
              <a:latin typeface="+mn-ea"/>
              <a:sym typeface="+mn-ea"/>
            </a:endParaRPr>
          </a:p>
        </p:txBody>
      </p:sp>
      <p:sp>
        <p:nvSpPr>
          <p:cNvPr id="104967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利用大数据分析优化教学策略可以提高学生的学习效果和兴趣</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14" name="标题 2"/>
          <p:cNvSpPr>
            <a:spLocks noGrp="1"/>
          </p:cNvSpPr>
          <p:nvPr>
            <p:ph type="title" idx="3"/>
          </p:nvPr>
        </p:nvSpPr>
        <p:spPr/>
        <p:txBody>
          <a:bodyPr>
            <a:normAutofit fontScale="91667"/>
          </a:bodyPr>
          <a:p>
            <a:r>
              <a:rPr altLang="en-US" lang="zh-CN"/>
              <a:t>构建多元化学习平台满足个性化需求</a:t>
            </a:r>
            <a:endParaRPr altLang="en-US" lang="zh-CN"/>
          </a:p>
        </p:txBody>
      </p:sp>
      <p:sp>
        <p:nvSpPr>
          <p:cNvPr id="1049716"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数字化学习环境的特点：便捷性、多样性、互动性</a:t>
            </a:r>
            <a:endParaRPr altLang="en-US" dirty="0" sz="1200" lang="zh-CN" spc="150">
              <a:solidFill>
                <a:schemeClr val="tx1">
                  <a:lumMod val="65000"/>
                  <a:lumOff val="35000"/>
                </a:schemeClr>
              </a:solidFill>
              <a:latin typeface="+mn-ea"/>
              <a:sym typeface="+mn-ea"/>
            </a:endParaRPr>
          </a:p>
        </p:txBody>
      </p:sp>
      <p:sp>
        <p:nvSpPr>
          <p:cNvPr id="1049718"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个性化教育的需求：尊重个体差异、提供定制化学习体验</a:t>
            </a:r>
            <a:endParaRPr altLang="en-US" dirty="0" sz="1200" lang="zh-CN" spc="150">
              <a:solidFill>
                <a:schemeClr val="tx1">
                  <a:lumMod val="65000"/>
                  <a:lumOff val="35000"/>
                </a:schemeClr>
              </a:solidFill>
              <a:latin typeface="+mn-ea"/>
              <a:sym typeface="+mn-ea"/>
            </a:endParaRPr>
          </a:p>
        </p:txBody>
      </p:sp>
      <p:sp>
        <p:nvSpPr>
          <p:cNvPr id="1049720"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多元化学习平台的构建：在线课程、虚拟实验室、互动社区等</a:t>
            </a:r>
            <a:endParaRPr altLang="en-US" dirty="0" sz="1200" lang="zh-CN" spc="150">
              <a:solidFill>
                <a:schemeClr val="tx1">
                  <a:lumMod val="65000"/>
                  <a:lumOff val="35000"/>
                </a:schemeClr>
              </a:solidFill>
              <a:latin typeface="+mn-ea"/>
              <a:sym typeface="+mn-ea"/>
            </a:endParaRPr>
          </a:p>
        </p:txBody>
      </p:sp>
      <p:sp>
        <p:nvSpPr>
          <p:cNvPr id="1049722"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个性化需求的满足：基于数据分析的个性化推荐、自适应学习路径等</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56" name="标题 2"/>
          <p:cNvSpPr>
            <a:spLocks noGrp="1"/>
          </p:cNvSpPr>
          <p:nvPr>
            <p:ph type="title" idx="3"/>
          </p:nvPr>
        </p:nvSpPr>
        <p:spPr/>
        <p:txBody>
          <a:bodyPr>
            <a:normAutofit fontScale="90000"/>
          </a:bodyPr>
          <a:p>
            <a:r>
              <a:rPr altLang="en-US" lang="zh-CN"/>
              <a:t>整合线上线下资源提升教学效果</a:t>
            </a:r>
            <a:endParaRPr altLang="en-US" lang="zh-CN"/>
          </a:p>
        </p:txBody>
      </p:sp>
      <p:sp>
        <p:nvSpPr>
          <p:cNvPr id="104975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4"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结合线上线下的优势，提升教学效果</a:t>
            </a:r>
            <a:endParaRPr altLang="zh-CN" dirty="0" lang="en-US">
              <a:solidFill>
                <a:schemeClr val="dk1">
                  <a:lumMod val="80000"/>
                  <a:lumOff val="20000"/>
                </a:schemeClr>
              </a:solidFill>
              <a:latin typeface="+mn-ea"/>
              <a:sym typeface="+mn-ea"/>
            </a:endParaRPr>
          </a:p>
        </p:txBody>
      </p:sp>
      <p:sp>
        <p:nvSpPr>
          <p:cNvPr id="104976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2"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数字化学习环境为个性化教育提供了更多可能性</a:t>
            </a:r>
            <a:endParaRPr altLang="en-US" dirty="0" lang="zh-CN">
              <a:solidFill>
                <a:schemeClr val="dk1">
                  <a:lumMod val="80000"/>
                  <a:lumOff val="20000"/>
                </a:schemeClr>
              </a:solidFill>
              <a:latin typeface="+mn-ea"/>
              <a:sym typeface="+mn-ea"/>
            </a:endParaRPr>
          </a:p>
        </p:txBody>
      </p:sp>
      <p:sp>
        <p:nvSpPr>
          <p:cNvPr id="104977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0"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线上线下资源整合，实现教育资源的优化配置</a:t>
            </a:r>
            <a:endParaRPr altLang="en-US" dirty="0" lang="zh-CN">
              <a:solidFill>
                <a:schemeClr val="dk1">
                  <a:lumMod val="80000"/>
                  <a:lumOff val="20000"/>
                </a:schemeClr>
              </a:solidFill>
              <a:latin typeface="+mn-ea"/>
              <a:sym typeface="+mn-ea"/>
            </a:endParaRPr>
          </a:p>
        </p:txBody>
      </p:sp>
      <p:sp>
        <p:nvSpPr>
          <p:cNvPr id="104978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数字化学习环境下的个性化教育需要教师具备更高的素质和能力</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217" name=""/>
        <p:cNvGrpSpPr/>
        <p:nvPr/>
      </p:nvGrpSpPr>
      <p:grpSpPr>
        <a:xfrm>
          <a:off x="0" y="0"/>
          <a:ext cx="0" cy="0"/>
          <a:chOff x="0" y="0"/>
          <a:chExt cx="0" cy="0"/>
        </a:xfrm>
      </p:grpSpPr>
      <p:sp>
        <p:nvSpPr>
          <p:cNvPr id="1049822" name="文本占位符 1"/>
          <p:cNvSpPr>
            <a:spLocks noGrp="1"/>
          </p:cNvSpPr>
          <p:nvPr>
            <p:ph type="body" idx="2"/>
            <p:custDataLst>
              <p:tags r:id="rId1"/>
            </p:custDataLst>
          </p:nvPr>
        </p:nvSpPr>
        <p:spPr/>
        <p:txBody>
          <a:bodyPr/>
          <a:p>
            <a:r>
              <a:rPr altLang="en-US" lang="zh-CN"/>
              <a:t>PART FIVE</a:t>
            </a:r>
            <a:endParaRPr altLang="en-US" lang="zh-CN"/>
          </a:p>
        </p:txBody>
      </p:sp>
      <p:sp>
        <p:nvSpPr>
          <p:cNvPr id="1049824" name="标题 2"/>
          <p:cNvSpPr>
            <a:spLocks noGrp="1"/>
          </p:cNvSpPr>
          <p:nvPr>
            <p:ph type="title" idx="1"/>
            <p:custDataLst>
              <p:tags r:id="rId2"/>
            </p:custDataLst>
          </p:nvPr>
        </p:nvSpPr>
        <p:spPr/>
        <p:txBody>
          <a:bodyPr>
            <a:normAutofit fontScale="90000"/>
          </a:bodyPr>
          <a:p>
            <a:r>
              <a:rPr altLang="en-US" lang="zh-CN"/>
              <a:t>实践案例分析</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94" name="标题 2"/>
          <p:cNvSpPr>
            <a:spLocks noGrp="1"/>
          </p:cNvSpPr>
          <p:nvPr>
            <p:ph type="title" idx="3"/>
          </p:nvPr>
        </p:nvSpPr>
        <p:spPr/>
        <p:txBody>
          <a:bodyPr>
            <a:normAutofit fontScale="91667"/>
          </a:bodyPr>
          <a:p>
            <a:r>
              <a:rPr altLang="en-US" lang="zh-CN"/>
              <a:t>成功案例介绍</a:t>
            </a:r>
            <a:endParaRPr altLang="en-US" lang="zh-CN"/>
          </a:p>
        </p:txBody>
      </p:sp>
      <p:sp>
        <p:nvSpPr>
          <p:cNvPr id="1049896"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98"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00"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02"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04"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06"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08"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10"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12"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某企业通过数字化学习环境提高员工培训效果</a:t>
            </a:r>
            <a:endParaRPr altLang="en-US" dirty="0" sz="2400" lang="zh-CN">
              <a:latin typeface="+mn-ea"/>
              <a:ea typeface="+mn-ea"/>
            </a:endParaRPr>
          </a:p>
        </p:txBody>
      </p:sp>
      <p:sp>
        <p:nvSpPr>
          <p:cNvPr id="1049914"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某地区利用数字化学习资源推动教育公平</a:t>
            </a:r>
            <a:endParaRPr altLang="en-US" dirty="0" sz="2400" lang="zh-CN">
              <a:latin typeface="+mn-ea"/>
              <a:ea typeface="+mn-ea"/>
            </a:endParaRPr>
          </a:p>
        </p:txBody>
      </p:sp>
      <p:sp>
        <p:nvSpPr>
          <p:cNvPr id="1049916"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某学校利用数字化学习平台开展个性化教育实践</a:t>
            </a:r>
            <a:endParaRPr altLang="en-US" dirty="0" sz="2400" lang="zh-CN">
              <a:latin typeface="+mn-ea"/>
              <a:ea typeface="+mn-ea"/>
            </a:endParaRPr>
          </a:p>
        </p:txBody>
      </p:sp>
      <p:sp>
        <p:nvSpPr>
          <p:cNvPr id="1049918"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某在线教育平台通过大数据分析实现个性化教学</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52" name="标题 2"/>
          <p:cNvSpPr>
            <a:spLocks noGrp="1"/>
          </p:cNvSpPr>
          <p:nvPr>
            <p:ph type="title" idx="3"/>
          </p:nvPr>
        </p:nvSpPr>
        <p:spPr/>
        <p:txBody>
          <a:bodyPr>
            <a:normAutofit fontScale="91667"/>
          </a:bodyPr>
          <a:p>
            <a:r>
              <a:rPr altLang="en-US" lang="zh-CN"/>
              <a:t>实践过程中的挑战与应对策略</a:t>
            </a:r>
            <a:endParaRPr altLang="en-US" lang="zh-CN"/>
          </a:p>
        </p:txBody>
      </p:sp>
      <p:sp>
        <p:nvSpPr>
          <p:cNvPr id="1049954" name="正文"/>
          <p:cNvSpPr txBox="1"/>
          <p:nvPr>
            <p:custDataLst>
              <p:tags r:id="rId1"/>
            </p:custDataLst>
          </p:nvPr>
        </p:nvSpPr>
        <p:spPr>
          <a:xfrm>
            <a:off x="608400" y="2201612"/>
            <a:ext cx="10969200" cy="1450123"/>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挑战：技术应用、资源整合、个性化需求满足</a:t>
            </a:r>
            <a:endParaRPr altLang="en-US" dirty="0" sz="1200" lang="zh-CN" spc="150">
              <a:solidFill>
                <a:schemeClr val="tx1">
                  <a:lumMod val="65000"/>
                  <a:lumOff val="35000"/>
                </a:schemeClr>
              </a:solidFill>
              <a:latin typeface="+mn-ea"/>
              <a:sym typeface="+mn-ea"/>
            </a:endParaRPr>
          </a:p>
        </p:txBody>
      </p:sp>
      <p:sp>
        <p:nvSpPr>
          <p:cNvPr id="1049956" name="正文"/>
          <p:cNvSpPr txBox="1"/>
          <p:nvPr>
            <p:custDataLst>
              <p:tags r:id="rId2"/>
            </p:custDataLst>
          </p:nvPr>
        </p:nvSpPr>
        <p:spPr>
          <a:xfrm>
            <a:off x="608400" y="4088265"/>
            <a:ext cx="10969200" cy="1450123"/>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应对策略：提升教师技术能力、优化资源整合方式、个性化教学策略设计</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990" name="标题 2"/>
          <p:cNvSpPr>
            <a:spLocks noGrp="1"/>
          </p:cNvSpPr>
          <p:nvPr>
            <p:ph type="title" idx="3"/>
          </p:nvPr>
        </p:nvSpPr>
        <p:spPr/>
        <p:txBody>
          <a:bodyPr>
            <a:normAutofit fontScale="91667"/>
          </a:bodyPr>
          <a:p>
            <a:r>
              <a:rPr altLang="en-US" lang="zh-CN"/>
              <a:t>实践成果评估与反思</a:t>
            </a:r>
            <a:endParaRPr altLang="en-US" lang="zh-CN"/>
          </a:p>
        </p:txBody>
      </p:sp>
      <p:sp>
        <p:nvSpPr>
          <p:cNvPr id="1049992"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94"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评估方法：采用问卷调查、访谈、观察等多种方法</a:t>
            </a:r>
            <a:endParaRPr altLang="en-US" dirty="0" sz="2000" lang="zh-CN" spc="150">
              <a:solidFill>
                <a:schemeClr val="tx1">
                  <a:lumMod val="75000"/>
                  <a:lumOff val="25000"/>
                </a:schemeClr>
              </a:solidFill>
              <a:latin typeface="+mn-ea"/>
              <a:sym typeface="+mn-ea"/>
            </a:endParaRPr>
          </a:p>
        </p:txBody>
      </p:sp>
      <p:sp>
        <p:nvSpPr>
          <p:cNvPr id="1049996"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98"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00"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评估结果：对数字化学习环境下的个性化教育实践成果进行全面评估</a:t>
            </a:r>
            <a:endParaRPr altLang="en-US" dirty="0" sz="2000" lang="zh-CN" spc="150">
              <a:solidFill>
                <a:schemeClr val="tx1">
                  <a:lumMod val="75000"/>
                  <a:lumOff val="25000"/>
                </a:schemeClr>
              </a:solidFill>
              <a:latin typeface="+mn-ea"/>
              <a:sym typeface="+mn-ea"/>
            </a:endParaRPr>
          </a:p>
        </p:txBody>
      </p:sp>
      <p:sp>
        <p:nvSpPr>
          <p:cNvPr id="1050002"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04"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06"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反思：对评估结果进行深入分析，找出存在的问题和不足</a:t>
            </a:r>
            <a:endParaRPr altLang="en-US" dirty="0" sz="2000" lang="zh-CN" spc="150">
              <a:solidFill>
                <a:schemeClr val="tx1">
                  <a:lumMod val="75000"/>
                  <a:lumOff val="25000"/>
                </a:schemeClr>
              </a:solidFill>
              <a:latin typeface="+mn-ea"/>
              <a:sym typeface="+mn-ea"/>
            </a:endParaRPr>
          </a:p>
        </p:txBody>
      </p:sp>
      <p:sp>
        <p:nvSpPr>
          <p:cNvPr id="1050008"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10"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12"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改进措施：提出针对性的改进措施，为今后的教学实践提供参考</a:t>
            </a:r>
            <a:endParaRPr altLang="en-US" dirty="0" sz="2000" lang="zh-CN" spc="150">
              <a:solidFill>
                <a:schemeClr val="tx1">
                  <a:lumMod val="75000"/>
                  <a:lumOff val="25000"/>
                </a:schemeClr>
              </a:solidFill>
              <a:latin typeface="+mn-ea"/>
              <a:sym typeface="+mn-ea"/>
            </a:endParaRPr>
          </a:p>
        </p:txBody>
      </p:sp>
      <p:sp>
        <p:nvSpPr>
          <p:cNvPr id="1050014"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257" name=""/>
        <p:cNvGrpSpPr/>
        <p:nvPr/>
      </p:nvGrpSpPr>
      <p:grpSpPr>
        <a:xfrm>
          <a:off x="0" y="0"/>
          <a:ext cx="0" cy="0"/>
          <a:chOff x="0" y="0"/>
          <a:chExt cx="0" cy="0"/>
        </a:xfrm>
      </p:grpSpPr>
      <p:sp>
        <p:nvSpPr>
          <p:cNvPr id="1050048" name="文本占位符 1"/>
          <p:cNvSpPr>
            <a:spLocks noGrp="1"/>
          </p:cNvSpPr>
          <p:nvPr>
            <p:ph type="body" idx="2"/>
            <p:custDataLst>
              <p:tags r:id="rId1"/>
            </p:custDataLst>
          </p:nvPr>
        </p:nvSpPr>
        <p:spPr/>
        <p:txBody>
          <a:bodyPr/>
          <a:p>
            <a:r>
              <a:rPr altLang="en-US" lang="zh-CN"/>
              <a:t>PART SIX</a:t>
            </a:r>
            <a:endParaRPr altLang="en-US" lang="zh-CN"/>
          </a:p>
        </p:txBody>
      </p:sp>
      <p:sp>
        <p:nvSpPr>
          <p:cNvPr id="1050050" name="标题 2"/>
          <p:cNvSpPr>
            <a:spLocks noGrp="1"/>
          </p:cNvSpPr>
          <p:nvPr>
            <p:ph type="title" idx="1"/>
            <p:custDataLst>
              <p:tags r:id="rId2"/>
            </p:custDataLst>
          </p:nvPr>
        </p:nvSpPr>
        <p:spPr/>
        <p:txBody>
          <a:bodyPr>
            <a:normAutofit fontScale="90000"/>
          </a:bodyPr>
          <a:p>
            <a:r>
              <a:rPr altLang="en-US" lang="zh-CN"/>
              <a:t>面临的挑战与未来发展趋势</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120" name="标题 2"/>
          <p:cNvSpPr>
            <a:spLocks noGrp="1"/>
          </p:cNvSpPr>
          <p:nvPr>
            <p:ph type="title" idx="3"/>
          </p:nvPr>
        </p:nvSpPr>
        <p:spPr/>
        <p:txBody>
          <a:bodyPr>
            <a:normAutofit fontScale="91667"/>
          </a:bodyPr>
          <a:p>
            <a:r>
              <a:rPr altLang="en-US" lang="zh-CN"/>
              <a:t>技术层面挑战及解决方案</a:t>
            </a:r>
            <a:endParaRPr altLang="en-US" lang="zh-CN"/>
          </a:p>
        </p:txBody>
      </p:sp>
      <p:sp>
        <p:nvSpPr>
          <p:cNvPr id="105012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2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2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2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3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数字化学习环境下的技术应用存在局限性</a:t>
            </a:r>
            <a:endParaRPr altLang="en-US" sz="1400" lang="zh-CN" spc="150">
              <a:solidFill>
                <a:schemeClr val="tx1"/>
              </a:solidFill>
              <a:effectLst/>
              <a:latin typeface="+mn-ea"/>
              <a:sym typeface="+mn-ea"/>
            </a:endParaRPr>
          </a:p>
        </p:txBody>
      </p:sp>
      <p:sp>
        <p:nvSpPr>
          <p:cNvPr id="105013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技术更新速度过快，教育资源难以跟上</a:t>
            </a:r>
            <a:endParaRPr altLang="en-US" dirty="0" sz="1400" lang="zh-CN" spc="150">
              <a:solidFill>
                <a:schemeClr val="tx1"/>
              </a:solidFill>
              <a:effectLst/>
              <a:latin typeface="+mn-ea"/>
              <a:sym typeface="+mn-ea"/>
            </a:endParaRPr>
          </a:p>
        </p:txBody>
      </p:sp>
      <p:sp>
        <p:nvSpPr>
          <p:cNvPr id="105013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网络安全问题对个性化教育的影响</a:t>
            </a:r>
            <a:endParaRPr altLang="en-US" sz="1400" lang="zh-CN" spc="150">
              <a:solidFill>
                <a:schemeClr val="tx1"/>
              </a:solidFill>
              <a:effectLst/>
              <a:latin typeface="+mn-ea"/>
              <a:sym typeface="+mn-ea"/>
            </a:endParaRPr>
          </a:p>
        </p:txBody>
      </p:sp>
      <p:sp>
        <p:nvSpPr>
          <p:cNvPr id="1050136" name="文本框 8"/>
          <p:cNvSpPr txBox="1"/>
          <p:nvPr>
            <p:custDataLst>
              <p:tags r:id="rId8"/>
            </p:custDataLst>
          </p:nvPr>
        </p:nvSpPr>
        <p:spPr>
          <a:xfrm>
            <a:off x="8442032" y="4727038"/>
            <a:ext cx="3135568" cy="1373904"/>
          </a:xfrm>
          <a:prstGeom prst="rect"/>
          <a:noFill/>
        </p:spPr>
        <p:txBody>
          <a:bodyPr lIns="0" rtlCol="0" wrap="square">
            <a:normAutofit fontScale="92857" lnSpcReduction="1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解决方案：加强技术研发，提高教育资源利用效率；推广混合式学习模式，降低技术应用难度；加强网络安全防护，保障个性化教育安全。</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170" name="标题 2"/>
          <p:cNvSpPr>
            <a:spLocks noGrp="1"/>
          </p:cNvSpPr>
          <p:nvPr>
            <p:ph type="title" idx="3"/>
          </p:nvPr>
        </p:nvSpPr>
        <p:spPr/>
        <p:txBody>
          <a:bodyPr>
            <a:normAutofit fontScale="91667"/>
          </a:bodyPr>
          <a:p>
            <a:r>
              <a:rPr altLang="en-US" lang="zh-CN"/>
              <a:t>教育资源均衡分配问题探讨</a:t>
            </a:r>
            <a:endParaRPr altLang="en-US" lang="zh-CN"/>
          </a:p>
        </p:txBody>
      </p:sp>
      <p:sp>
        <p:nvSpPr>
          <p:cNvPr id="105017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7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7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7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8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8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8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8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8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资源均衡分配的措施与建议</a:t>
            </a:r>
            <a:endParaRPr altLang="en-US" dirty="0" sz="2400" lang="zh-CN">
              <a:latin typeface="+mn-ea"/>
              <a:ea typeface="+mn-ea"/>
            </a:endParaRPr>
          </a:p>
        </p:txBody>
      </p:sp>
      <p:sp>
        <p:nvSpPr>
          <p:cNvPr id="105019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未来发展趋势与展望</a:t>
            </a:r>
            <a:endParaRPr altLang="en-US" dirty="0" sz="2400" lang="zh-CN">
              <a:latin typeface="+mn-ea"/>
              <a:ea typeface="+mn-ea"/>
            </a:endParaRPr>
          </a:p>
        </p:txBody>
      </p:sp>
      <p:sp>
        <p:nvSpPr>
          <p:cNvPr id="105019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数字化学习环境下的教育资源分配现状</a:t>
            </a:r>
            <a:endParaRPr altLang="en-US" dirty="0" sz="2400" lang="zh-CN">
              <a:latin typeface="+mn-ea"/>
              <a:ea typeface="+mn-ea"/>
            </a:endParaRPr>
          </a:p>
        </p:txBody>
      </p:sp>
      <p:sp>
        <p:nvSpPr>
          <p:cNvPr id="105019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资源不均衡的原因分析</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228" name="标题 2"/>
          <p:cNvSpPr>
            <a:spLocks noGrp="1"/>
          </p:cNvSpPr>
          <p:nvPr>
            <p:ph type="title" idx="3"/>
          </p:nvPr>
        </p:nvSpPr>
        <p:spPr/>
        <p:txBody>
          <a:bodyPr>
            <a:normAutofit fontScale="91667"/>
          </a:bodyPr>
          <a:p>
            <a:r>
              <a:rPr altLang="en-US" lang="zh-CN"/>
              <a:t>教师角色转变与能力提升需求分析</a:t>
            </a:r>
            <a:endParaRPr altLang="en-US" lang="zh-CN"/>
          </a:p>
        </p:txBody>
      </p:sp>
      <p:sp>
        <p:nvSpPr>
          <p:cNvPr id="1050230"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232"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34"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数字化学习环境下的个性化教育对教师角色的挑战</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236"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238"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40"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教师需要具备的能力：技术应用、教学设计和评估等</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242"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244"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lnSpcReduction="2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教师角色转变的方向：从传统知识传授者转变为学习引导者和辅导者</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246"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48"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250"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52"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教师能力提升的途径：培训、实践和持续学习等</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286" name="标题 2"/>
          <p:cNvSpPr>
            <a:spLocks noGrp="1"/>
          </p:cNvSpPr>
          <p:nvPr>
            <p:ph type="title" idx="3"/>
          </p:nvPr>
        </p:nvSpPr>
        <p:spPr/>
        <p:txBody>
          <a:bodyPr>
            <a:normAutofit fontScale="91667"/>
          </a:bodyPr>
          <a:p>
            <a:r>
              <a:rPr altLang="en-US" lang="zh-CN"/>
              <a:t>政策法规对个性化教育的影响及建议</a:t>
            </a:r>
            <a:endParaRPr altLang="en-US" lang="zh-CN"/>
          </a:p>
        </p:txBody>
      </p:sp>
      <p:sp>
        <p:nvSpPr>
          <p:cNvPr id="1050288" name="任意多边形 12"/>
          <p:cNvSpPr/>
          <p:nvPr>
            <p:custDataLst>
              <p:tags r:id="rId1"/>
            </p:custDataLst>
          </p:nvPr>
        </p:nvSpPr>
        <p:spPr>
          <a:xfrm rot="2700000">
            <a:off x="4073025" y="1537668"/>
            <a:ext cx="180206" cy="1654557"/>
          </a:xfrm>
          <a:custGeom>
            <a:avLst/>
            <a:ahLst/>
            <a:cxnLst>
              <a:cxn ang="3">
                <a:pos x="hc" y="t"/>
              </a:cxn>
              <a:cxn ang="cd2">
                <a:pos x="l" y="vc"/>
              </a:cxn>
              <a:cxn ang="cd4">
                <a:pos x="hc" y="b"/>
              </a:cxn>
              <a:cxn ang="0">
                <a:pos x="r" y="vc"/>
              </a:cxn>
            </a:cxnLst>
            <a:rect l="l" t="t" r="r" b="b"/>
            <a:pathLst>
              <a:path w="293" h="3937">
                <a:moveTo>
                  <a:pt x="293" y="0"/>
                </a:moveTo>
                <a:lnTo>
                  <a:pt x="293" y="3937"/>
                </a:lnTo>
                <a:lnTo>
                  <a:pt x="293" y="3937"/>
                </a:lnTo>
                <a:cubicBezTo>
                  <a:pt x="125" y="3730"/>
                  <a:pt x="0" y="2927"/>
                  <a:pt x="0" y="1969"/>
                </a:cubicBezTo>
                <a:cubicBezTo>
                  <a:pt x="0" y="1010"/>
                  <a:pt x="125" y="207"/>
                  <a:pt x="293" y="0"/>
                </a:cubicBezTo>
                <a:lnTo>
                  <a:pt x="293" y="0"/>
                </a:lnTo>
                <a:close/>
              </a:path>
            </a:pathLst>
          </a:custGeom>
          <a:gradFill>
            <a:gsLst>
              <a:gs pos="0">
                <a:srgbClr val="376FFF">
                  <a:alpha val="0"/>
                </a:srgbClr>
              </a:gs>
              <a:gs pos="59000">
                <a:schemeClr val="accent1">
                  <a:alpha val="0"/>
                </a:schemeClr>
              </a:gs>
              <a:gs pos="100000">
                <a:schemeClr val="accent1">
                  <a:alpha val="12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p>
        </p:txBody>
      </p:sp>
      <p:sp>
        <p:nvSpPr>
          <p:cNvPr id="1050290" name="标题"/>
          <p:cNvSpPr txBox="1"/>
          <p:nvPr>
            <p:custDataLst>
              <p:tags r:id="rId2"/>
            </p:custDataLst>
          </p:nvPr>
        </p:nvSpPr>
        <p:spPr>
          <a:xfrm>
            <a:off x="4533552" y="1711867"/>
            <a:ext cx="1589149" cy="798913"/>
          </a:xfrm>
          <a:prstGeom prst="rect"/>
          <a:noFill/>
        </p:spPr>
        <p:txBody>
          <a:bodyPr anchor="b" anchorCtr="0" bIns="0" lIns="0" rIns="0" rtlCol="0" tIns="0" wrap="square">
            <a:normAutofit/>
          </a:bodyPr>
          <a:lstStyle>
            <a:defPPr>
              <a:defRPr lang="en-US"/>
            </a:defPPr>
            <a:lvl1pPr algn="l" defTabSz="457200" eaLnBrk="1" hangingPunct="1" latinLnBrk="0" marL="0" rtl="0">
              <a:defRPr sz="1800" kern="1200">
                <a:solidFill>
                  <a:schemeClr val="tx1"/>
                </a:solidFill>
                <a:latin typeface="+mn-lt"/>
                <a:ea typeface="+mn-ea"/>
                <a:cs typeface="+mn-cs"/>
              </a:defRPr>
            </a:lvl1pPr>
            <a:lvl2pPr algn="l" defTabSz="457200" eaLnBrk="1" hangingPunct="1" latinLnBrk="0" marL="457200" rtl="0">
              <a:defRPr sz="1800" kern="1200">
                <a:solidFill>
                  <a:schemeClr val="tx1"/>
                </a:solidFill>
                <a:latin typeface="+mn-lt"/>
                <a:ea typeface="+mn-ea"/>
                <a:cs typeface="+mn-cs"/>
              </a:defRPr>
            </a:lvl2pPr>
            <a:lvl3pPr algn="l" defTabSz="457200" eaLnBrk="1" hangingPunct="1" latinLnBrk="0" marL="914400" rtl="0">
              <a:defRPr sz="1800" kern="1200">
                <a:solidFill>
                  <a:schemeClr val="tx1"/>
                </a:solidFill>
                <a:latin typeface="+mn-lt"/>
                <a:ea typeface="+mn-ea"/>
                <a:cs typeface="+mn-cs"/>
              </a:defRPr>
            </a:lvl3pPr>
            <a:lvl4pPr algn="l" defTabSz="457200" eaLnBrk="1" hangingPunct="1" latinLnBrk="0" marL="1371600" rtl="0">
              <a:defRPr sz="1800" kern="1200">
                <a:solidFill>
                  <a:schemeClr val="tx1"/>
                </a:solidFill>
                <a:latin typeface="+mn-lt"/>
                <a:ea typeface="+mn-ea"/>
                <a:cs typeface="+mn-cs"/>
              </a:defRPr>
            </a:lvl4pPr>
            <a:lvl5pPr algn="l" defTabSz="457200" eaLnBrk="1" hangingPunct="1" latinLnBrk="0" marL="1828800" rtl="0">
              <a:defRPr sz="1800" kern="1200">
                <a:solidFill>
                  <a:schemeClr val="tx1"/>
                </a:solidFill>
                <a:latin typeface="+mn-lt"/>
                <a:ea typeface="+mn-ea"/>
                <a:cs typeface="+mn-cs"/>
              </a:defRPr>
            </a:lvl5pPr>
            <a:lvl6pPr algn="l" defTabSz="457200" eaLnBrk="1" hangingPunct="1" latinLnBrk="0" marL="2286000" rtl="0">
              <a:defRPr sz="1800" kern="1200">
                <a:solidFill>
                  <a:schemeClr val="tx1"/>
                </a:solidFill>
                <a:latin typeface="+mn-lt"/>
                <a:ea typeface="+mn-ea"/>
                <a:cs typeface="+mn-cs"/>
              </a:defRPr>
            </a:lvl6pPr>
            <a:lvl7pPr algn="l" defTabSz="457200" eaLnBrk="1" hangingPunct="1" latinLnBrk="0" marL="2743200" rtl="0">
              <a:defRPr sz="1800" kern="1200">
                <a:solidFill>
                  <a:schemeClr val="tx1"/>
                </a:solidFill>
                <a:latin typeface="+mn-lt"/>
                <a:ea typeface="+mn-ea"/>
                <a:cs typeface="+mn-cs"/>
              </a:defRPr>
            </a:lvl7pPr>
            <a:lvl8pPr algn="l" defTabSz="457200" eaLnBrk="1" hangingPunct="1" latinLnBrk="0" marL="3200400" rtl="0">
              <a:defRPr sz="1800" kern="1200">
                <a:solidFill>
                  <a:schemeClr val="tx1"/>
                </a:solidFill>
                <a:latin typeface="+mn-lt"/>
                <a:ea typeface="+mn-ea"/>
                <a:cs typeface="+mn-cs"/>
              </a:defRPr>
            </a:lvl8pPr>
            <a:lvl9pPr algn="l" defTabSz="457200" eaLnBrk="1" hangingPunct="1" latinLnBrk="0" marL="3657600" rtl="0">
              <a:defRPr sz="1800" kern="1200">
                <a:solidFill>
                  <a:schemeClr val="tx1"/>
                </a:solidFill>
                <a:latin typeface="+mn-lt"/>
                <a:ea typeface="+mn-ea"/>
                <a:cs typeface="+mn-cs"/>
              </a:defRPr>
            </a:lvl9pPr>
          </a:lstStyle>
          <a:p>
            <a:pPr algn="l"/>
            <a:r>
              <a:rPr altLang="en-US" b="1" dirty="0" sz="1100" lang="zh-CN" spc="300">
                <a:solidFill>
                  <a:schemeClr val="accent1"/>
                </a:solidFill>
                <a:latin typeface="+mj-ea"/>
                <a:ea typeface="+mj-ea"/>
                <a:cs typeface="微软雅黑" panose="020B0503020204020204" pitchFamily="34" charset="-122"/>
              </a:rPr>
              <a:t>政策法规对个性化教育的限制和约束</a:t>
            </a:r>
            <a:endParaRPr altLang="en-US" b="1" dirty="0" sz="1100" lang="zh-CN" spc="300">
              <a:solidFill>
                <a:schemeClr val="accent1"/>
              </a:solidFill>
              <a:latin typeface="+mj-ea"/>
              <a:ea typeface="+mj-ea"/>
              <a:cs typeface="微软雅黑" panose="020B0503020204020204" pitchFamily="34" charset="-122"/>
            </a:endParaRPr>
          </a:p>
        </p:txBody>
      </p:sp>
      <p:sp>
        <p:nvSpPr>
          <p:cNvPr id="1050292" name="文本框 25"/>
          <p:cNvSpPr txBox="1"/>
          <p:nvPr>
            <p:custDataLst>
              <p:tags r:id="rId3"/>
            </p:custDataLst>
          </p:nvPr>
        </p:nvSpPr>
        <p:spPr>
          <a:xfrm>
            <a:off x="4533552" y="2526798"/>
            <a:ext cx="1589149" cy="1252097"/>
          </a:xfrm>
          <a:prstGeom prst="rect"/>
          <a:noFill/>
        </p:spPr>
        <p:txBody>
          <a:bodyPr anchor="t" anchorCtr="0" bIns="0" lIns="0" rIns="0" rtlCol="0" tIns="0" wrap="square">
            <a:normAutofit/>
          </a:bodyPr>
          <a:lstStyle>
            <a:defPPr>
              <a:defRPr lang="en-US"/>
            </a:defPPr>
            <a:lvl1pPr algn="l" defTabSz="457200" eaLnBrk="1" hangingPunct="1" latinLnBrk="0" marL="0" rtl="0">
              <a:defRPr sz="1800" kern="1200">
                <a:solidFill>
                  <a:schemeClr val="tx1"/>
                </a:solidFill>
                <a:latin typeface="+mn-lt"/>
                <a:ea typeface="+mn-ea"/>
                <a:cs typeface="+mn-cs"/>
              </a:defRPr>
            </a:lvl1pPr>
            <a:lvl2pPr algn="l" defTabSz="457200" eaLnBrk="1" hangingPunct="1" latinLnBrk="0" marL="457200" rtl="0">
              <a:defRPr sz="1800" kern="1200">
                <a:solidFill>
                  <a:schemeClr val="tx1"/>
                </a:solidFill>
                <a:latin typeface="+mn-lt"/>
                <a:ea typeface="+mn-ea"/>
                <a:cs typeface="+mn-cs"/>
              </a:defRPr>
            </a:lvl2pPr>
            <a:lvl3pPr algn="l" defTabSz="457200" eaLnBrk="1" hangingPunct="1" latinLnBrk="0" marL="914400" rtl="0">
              <a:defRPr sz="1800" kern="1200">
                <a:solidFill>
                  <a:schemeClr val="tx1"/>
                </a:solidFill>
                <a:latin typeface="+mn-lt"/>
                <a:ea typeface="+mn-ea"/>
                <a:cs typeface="+mn-cs"/>
              </a:defRPr>
            </a:lvl3pPr>
            <a:lvl4pPr algn="l" defTabSz="457200" eaLnBrk="1" hangingPunct="1" latinLnBrk="0" marL="1371600" rtl="0">
              <a:defRPr sz="1800" kern="1200">
                <a:solidFill>
                  <a:schemeClr val="tx1"/>
                </a:solidFill>
                <a:latin typeface="+mn-lt"/>
                <a:ea typeface="+mn-ea"/>
                <a:cs typeface="+mn-cs"/>
              </a:defRPr>
            </a:lvl4pPr>
            <a:lvl5pPr algn="l" defTabSz="457200" eaLnBrk="1" hangingPunct="1" latinLnBrk="0" marL="1828800" rtl="0">
              <a:defRPr sz="1800" kern="1200">
                <a:solidFill>
                  <a:schemeClr val="tx1"/>
                </a:solidFill>
                <a:latin typeface="+mn-lt"/>
                <a:ea typeface="+mn-ea"/>
                <a:cs typeface="+mn-cs"/>
              </a:defRPr>
            </a:lvl5pPr>
            <a:lvl6pPr algn="l" defTabSz="457200" eaLnBrk="1" hangingPunct="1" latinLnBrk="0" marL="2286000" rtl="0">
              <a:defRPr sz="1800" kern="1200">
                <a:solidFill>
                  <a:schemeClr val="tx1"/>
                </a:solidFill>
                <a:latin typeface="+mn-lt"/>
                <a:ea typeface="+mn-ea"/>
                <a:cs typeface="+mn-cs"/>
              </a:defRPr>
            </a:lvl6pPr>
            <a:lvl7pPr algn="l" defTabSz="457200" eaLnBrk="1" hangingPunct="1" latinLnBrk="0" marL="2743200" rtl="0">
              <a:defRPr sz="1800" kern="1200">
                <a:solidFill>
                  <a:schemeClr val="tx1"/>
                </a:solidFill>
                <a:latin typeface="+mn-lt"/>
                <a:ea typeface="+mn-ea"/>
                <a:cs typeface="+mn-cs"/>
              </a:defRPr>
            </a:lvl7pPr>
            <a:lvl8pPr algn="l" defTabSz="457200" eaLnBrk="1" hangingPunct="1" latinLnBrk="0" marL="3200400" rtl="0">
              <a:defRPr sz="1800" kern="1200">
                <a:solidFill>
                  <a:schemeClr val="tx1"/>
                </a:solidFill>
                <a:latin typeface="+mn-lt"/>
                <a:ea typeface="+mn-ea"/>
                <a:cs typeface="+mn-cs"/>
              </a:defRPr>
            </a:lvl8pPr>
            <a:lvl9pPr algn="l" defTabSz="457200" eaLnBrk="1" hangingPunct="1" latinLnBrk="0" marL="3657600" rtl="0">
              <a:defRPr sz="1800" kern="1200">
                <a:solidFill>
                  <a:schemeClr val="tx1"/>
                </a:solidFill>
                <a:latin typeface="+mn-lt"/>
                <a:ea typeface="+mn-ea"/>
                <a:cs typeface="+mn-cs"/>
              </a:defRPr>
            </a:lvl9pPr>
          </a:lstStyle>
          <a:p>
            <a:pPr algn="l" lvl="0">
              <a:lnSpc>
                <a:spcPct val="130000"/>
              </a:lnSpc>
              <a:buClrTx/>
              <a:buSzTx/>
              <a:buFontTx/>
            </a:pPr>
            <a:r>
              <a:rPr altLang="en-US" sz="1200" lang="zh-CN" spc="150">
                <a:solidFill>
                  <a:schemeClr val="tx1">
                    <a:lumMod val="65000"/>
                    <a:lumOff val="35000"/>
                  </a:schemeClr>
                </a:solidFill>
                <a:latin typeface="+mn-ea"/>
                <a:cs typeface="+mn-ea"/>
                <a:sym typeface="+mn-ea"/>
              </a:rPr>
              <a:t>此处输入你的智能图形项正文</a:t>
            </a:r>
            <a:endParaRPr altLang="en-US" sz="1200" lang="zh-CN" spc="150">
              <a:solidFill>
                <a:schemeClr val="tx1">
                  <a:lumMod val="65000"/>
                  <a:lumOff val="35000"/>
                </a:schemeClr>
              </a:solidFill>
              <a:latin typeface="+mn-ea"/>
              <a:cs typeface="+mn-ea"/>
              <a:sym typeface="+mn-ea"/>
            </a:endParaRPr>
          </a:p>
        </p:txBody>
      </p:sp>
      <p:sp>
        <p:nvSpPr>
          <p:cNvPr id="1050294" name="任意多边形 22"/>
          <p:cNvSpPr/>
          <p:nvPr>
            <p:custDataLst>
              <p:tags r:id="rId4"/>
            </p:custDataLst>
          </p:nvPr>
        </p:nvSpPr>
        <p:spPr>
          <a:xfrm rot="2700000">
            <a:off x="1345242" y="1537668"/>
            <a:ext cx="180206" cy="1654557"/>
          </a:xfrm>
          <a:custGeom>
            <a:avLst/>
            <a:ahLst/>
            <a:cxnLst>
              <a:cxn ang="3">
                <a:pos x="hc" y="t"/>
              </a:cxn>
              <a:cxn ang="cd2">
                <a:pos x="l" y="vc"/>
              </a:cxn>
              <a:cxn ang="cd4">
                <a:pos x="hc" y="b"/>
              </a:cxn>
              <a:cxn ang="0">
                <a:pos x="r" y="vc"/>
              </a:cxn>
            </a:cxnLst>
            <a:rect l="l" t="t" r="r" b="b"/>
            <a:pathLst>
              <a:path w="293" h="3937">
                <a:moveTo>
                  <a:pt x="293" y="0"/>
                </a:moveTo>
                <a:lnTo>
                  <a:pt x="293" y="3937"/>
                </a:lnTo>
                <a:lnTo>
                  <a:pt x="293" y="3937"/>
                </a:lnTo>
                <a:cubicBezTo>
                  <a:pt x="125" y="3730"/>
                  <a:pt x="0" y="2927"/>
                  <a:pt x="0" y="1969"/>
                </a:cubicBezTo>
                <a:cubicBezTo>
                  <a:pt x="0" y="1010"/>
                  <a:pt x="125" y="207"/>
                  <a:pt x="293" y="0"/>
                </a:cubicBezTo>
                <a:lnTo>
                  <a:pt x="293" y="0"/>
                </a:lnTo>
                <a:close/>
              </a:path>
            </a:pathLst>
          </a:custGeom>
          <a:gradFill>
            <a:gsLst>
              <a:gs pos="0">
                <a:srgbClr val="376FFF">
                  <a:alpha val="0"/>
                </a:srgbClr>
              </a:gs>
              <a:gs pos="59000">
                <a:schemeClr val="accent1">
                  <a:alpha val="0"/>
                </a:schemeClr>
              </a:gs>
              <a:gs pos="100000">
                <a:schemeClr val="accent1">
                  <a:alpha val="12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p>
        </p:txBody>
      </p:sp>
      <p:sp>
        <p:nvSpPr>
          <p:cNvPr id="1050296" name="标题"/>
          <p:cNvSpPr txBox="1"/>
          <p:nvPr>
            <p:custDataLst>
              <p:tags r:id="rId5"/>
            </p:custDataLst>
          </p:nvPr>
        </p:nvSpPr>
        <p:spPr>
          <a:xfrm>
            <a:off x="1805768" y="1711867"/>
            <a:ext cx="1589149" cy="798913"/>
          </a:xfrm>
          <a:prstGeom prst="rect"/>
          <a:noFill/>
        </p:spPr>
        <p:txBody>
          <a:bodyPr anchor="b" anchorCtr="0" bIns="0" lIns="0" rIns="0" rtlCol="0" tIns="0" wrap="square">
            <a:normAutofit/>
          </a:bodyPr>
          <a:lstStyle>
            <a:defPPr>
              <a:defRPr lang="en-US"/>
            </a:defPPr>
            <a:lvl1pPr algn="l" defTabSz="457200" eaLnBrk="1" hangingPunct="1" latinLnBrk="0" marL="0" rtl="0">
              <a:defRPr sz="1800" kern="1200">
                <a:solidFill>
                  <a:schemeClr val="tx1"/>
                </a:solidFill>
                <a:latin typeface="+mn-lt"/>
                <a:ea typeface="+mn-ea"/>
                <a:cs typeface="+mn-cs"/>
              </a:defRPr>
            </a:lvl1pPr>
            <a:lvl2pPr algn="l" defTabSz="457200" eaLnBrk="1" hangingPunct="1" latinLnBrk="0" marL="457200" rtl="0">
              <a:defRPr sz="1800" kern="1200">
                <a:solidFill>
                  <a:schemeClr val="tx1"/>
                </a:solidFill>
                <a:latin typeface="+mn-lt"/>
                <a:ea typeface="+mn-ea"/>
                <a:cs typeface="+mn-cs"/>
              </a:defRPr>
            </a:lvl2pPr>
            <a:lvl3pPr algn="l" defTabSz="457200" eaLnBrk="1" hangingPunct="1" latinLnBrk="0" marL="914400" rtl="0">
              <a:defRPr sz="1800" kern="1200">
                <a:solidFill>
                  <a:schemeClr val="tx1"/>
                </a:solidFill>
                <a:latin typeface="+mn-lt"/>
                <a:ea typeface="+mn-ea"/>
                <a:cs typeface="+mn-cs"/>
              </a:defRPr>
            </a:lvl3pPr>
            <a:lvl4pPr algn="l" defTabSz="457200" eaLnBrk="1" hangingPunct="1" latinLnBrk="0" marL="1371600" rtl="0">
              <a:defRPr sz="1800" kern="1200">
                <a:solidFill>
                  <a:schemeClr val="tx1"/>
                </a:solidFill>
                <a:latin typeface="+mn-lt"/>
                <a:ea typeface="+mn-ea"/>
                <a:cs typeface="+mn-cs"/>
              </a:defRPr>
            </a:lvl4pPr>
            <a:lvl5pPr algn="l" defTabSz="457200" eaLnBrk="1" hangingPunct="1" latinLnBrk="0" marL="1828800" rtl="0">
              <a:defRPr sz="1800" kern="1200">
                <a:solidFill>
                  <a:schemeClr val="tx1"/>
                </a:solidFill>
                <a:latin typeface="+mn-lt"/>
                <a:ea typeface="+mn-ea"/>
                <a:cs typeface="+mn-cs"/>
              </a:defRPr>
            </a:lvl5pPr>
            <a:lvl6pPr algn="l" defTabSz="457200" eaLnBrk="1" hangingPunct="1" latinLnBrk="0" marL="2286000" rtl="0">
              <a:defRPr sz="1800" kern="1200">
                <a:solidFill>
                  <a:schemeClr val="tx1"/>
                </a:solidFill>
                <a:latin typeface="+mn-lt"/>
                <a:ea typeface="+mn-ea"/>
                <a:cs typeface="+mn-cs"/>
              </a:defRPr>
            </a:lvl6pPr>
            <a:lvl7pPr algn="l" defTabSz="457200" eaLnBrk="1" hangingPunct="1" latinLnBrk="0" marL="2743200" rtl="0">
              <a:defRPr sz="1800" kern="1200">
                <a:solidFill>
                  <a:schemeClr val="tx1"/>
                </a:solidFill>
                <a:latin typeface="+mn-lt"/>
                <a:ea typeface="+mn-ea"/>
                <a:cs typeface="+mn-cs"/>
              </a:defRPr>
            </a:lvl7pPr>
            <a:lvl8pPr algn="l" defTabSz="457200" eaLnBrk="1" hangingPunct="1" latinLnBrk="0" marL="3200400" rtl="0">
              <a:defRPr sz="1800" kern="1200">
                <a:solidFill>
                  <a:schemeClr val="tx1"/>
                </a:solidFill>
                <a:latin typeface="+mn-lt"/>
                <a:ea typeface="+mn-ea"/>
                <a:cs typeface="+mn-cs"/>
              </a:defRPr>
            </a:lvl8pPr>
            <a:lvl9pPr algn="l" defTabSz="457200" eaLnBrk="1" hangingPunct="1" latinLnBrk="0" marL="3657600" rtl="0">
              <a:defRPr sz="1800" kern="1200">
                <a:solidFill>
                  <a:schemeClr val="tx1"/>
                </a:solidFill>
                <a:latin typeface="+mn-lt"/>
                <a:ea typeface="+mn-ea"/>
                <a:cs typeface="+mn-cs"/>
              </a:defRPr>
            </a:lvl9pPr>
          </a:lstStyle>
          <a:p>
            <a:pPr algn="l"/>
            <a:r>
              <a:rPr altLang="en-US" b="1" dirty="0" sz="1100" lang="zh-CN" spc="300">
                <a:solidFill>
                  <a:schemeClr val="accent1"/>
                </a:solidFill>
                <a:latin typeface="+mj-ea"/>
                <a:ea typeface="+mj-ea"/>
                <a:cs typeface="微软雅黑" panose="020B0503020204020204" pitchFamily="34" charset="-122"/>
              </a:rPr>
              <a:t>政策法规对个性化教育的推动作用</a:t>
            </a:r>
            <a:endParaRPr altLang="en-US" b="1" dirty="0" sz="1100" lang="zh-CN" spc="300">
              <a:solidFill>
                <a:schemeClr val="accent1"/>
              </a:solidFill>
              <a:latin typeface="+mj-ea"/>
              <a:ea typeface="+mj-ea"/>
              <a:cs typeface="微软雅黑" panose="020B0503020204020204" pitchFamily="34" charset="-122"/>
            </a:endParaRPr>
          </a:p>
        </p:txBody>
      </p:sp>
      <p:sp>
        <p:nvSpPr>
          <p:cNvPr id="1050298" name="文本框 25"/>
          <p:cNvSpPr txBox="1"/>
          <p:nvPr>
            <p:custDataLst>
              <p:tags r:id="rId6"/>
            </p:custDataLst>
          </p:nvPr>
        </p:nvSpPr>
        <p:spPr>
          <a:xfrm>
            <a:off x="1805768" y="2526798"/>
            <a:ext cx="1589149" cy="1252097"/>
          </a:xfrm>
          <a:prstGeom prst="rect"/>
          <a:noFill/>
        </p:spPr>
        <p:txBody>
          <a:bodyPr anchor="t" anchorCtr="0" bIns="0" lIns="0" rIns="0" rtlCol="0" tIns="0" wrap="square">
            <a:normAutofit/>
          </a:bodyPr>
          <a:lstStyle>
            <a:defPPr>
              <a:defRPr lang="en-US"/>
            </a:defPPr>
            <a:lvl1pPr algn="l" defTabSz="457200" eaLnBrk="1" hangingPunct="1" latinLnBrk="0" marL="0" rtl="0">
              <a:defRPr sz="1800" kern="1200">
                <a:solidFill>
                  <a:schemeClr val="tx1"/>
                </a:solidFill>
                <a:latin typeface="+mn-lt"/>
                <a:ea typeface="+mn-ea"/>
                <a:cs typeface="+mn-cs"/>
              </a:defRPr>
            </a:lvl1pPr>
            <a:lvl2pPr algn="l" defTabSz="457200" eaLnBrk="1" hangingPunct="1" latinLnBrk="0" marL="457200" rtl="0">
              <a:defRPr sz="1800" kern="1200">
                <a:solidFill>
                  <a:schemeClr val="tx1"/>
                </a:solidFill>
                <a:latin typeface="+mn-lt"/>
                <a:ea typeface="+mn-ea"/>
                <a:cs typeface="+mn-cs"/>
              </a:defRPr>
            </a:lvl2pPr>
            <a:lvl3pPr algn="l" defTabSz="457200" eaLnBrk="1" hangingPunct="1" latinLnBrk="0" marL="914400" rtl="0">
              <a:defRPr sz="1800" kern="1200">
                <a:solidFill>
                  <a:schemeClr val="tx1"/>
                </a:solidFill>
                <a:latin typeface="+mn-lt"/>
                <a:ea typeface="+mn-ea"/>
                <a:cs typeface="+mn-cs"/>
              </a:defRPr>
            </a:lvl3pPr>
            <a:lvl4pPr algn="l" defTabSz="457200" eaLnBrk="1" hangingPunct="1" latinLnBrk="0" marL="1371600" rtl="0">
              <a:defRPr sz="1800" kern="1200">
                <a:solidFill>
                  <a:schemeClr val="tx1"/>
                </a:solidFill>
                <a:latin typeface="+mn-lt"/>
                <a:ea typeface="+mn-ea"/>
                <a:cs typeface="+mn-cs"/>
              </a:defRPr>
            </a:lvl4pPr>
            <a:lvl5pPr algn="l" defTabSz="457200" eaLnBrk="1" hangingPunct="1" latinLnBrk="0" marL="1828800" rtl="0">
              <a:defRPr sz="1800" kern="1200">
                <a:solidFill>
                  <a:schemeClr val="tx1"/>
                </a:solidFill>
                <a:latin typeface="+mn-lt"/>
                <a:ea typeface="+mn-ea"/>
                <a:cs typeface="+mn-cs"/>
              </a:defRPr>
            </a:lvl5pPr>
            <a:lvl6pPr algn="l" defTabSz="457200" eaLnBrk="1" hangingPunct="1" latinLnBrk="0" marL="2286000" rtl="0">
              <a:defRPr sz="1800" kern="1200">
                <a:solidFill>
                  <a:schemeClr val="tx1"/>
                </a:solidFill>
                <a:latin typeface="+mn-lt"/>
                <a:ea typeface="+mn-ea"/>
                <a:cs typeface="+mn-cs"/>
              </a:defRPr>
            </a:lvl6pPr>
            <a:lvl7pPr algn="l" defTabSz="457200" eaLnBrk="1" hangingPunct="1" latinLnBrk="0" marL="2743200" rtl="0">
              <a:defRPr sz="1800" kern="1200">
                <a:solidFill>
                  <a:schemeClr val="tx1"/>
                </a:solidFill>
                <a:latin typeface="+mn-lt"/>
                <a:ea typeface="+mn-ea"/>
                <a:cs typeface="+mn-cs"/>
              </a:defRPr>
            </a:lvl7pPr>
            <a:lvl8pPr algn="l" defTabSz="457200" eaLnBrk="1" hangingPunct="1" latinLnBrk="0" marL="3200400" rtl="0">
              <a:defRPr sz="1800" kern="1200">
                <a:solidFill>
                  <a:schemeClr val="tx1"/>
                </a:solidFill>
                <a:latin typeface="+mn-lt"/>
                <a:ea typeface="+mn-ea"/>
                <a:cs typeface="+mn-cs"/>
              </a:defRPr>
            </a:lvl8pPr>
            <a:lvl9pPr algn="l" defTabSz="457200" eaLnBrk="1" hangingPunct="1" latinLnBrk="0" marL="3657600" rtl="0">
              <a:defRPr sz="1800" kern="1200">
                <a:solidFill>
                  <a:schemeClr val="tx1"/>
                </a:solidFill>
                <a:latin typeface="+mn-lt"/>
                <a:ea typeface="+mn-ea"/>
                <a:cs typeface="+mn-cs"/>
              </a:defRPr>
            </a:lvl9pPr>
          </a:lstStyle>
          <a:p>
            <a:pPr algn="l" lvl="0">
              <a:lnSpc>
                <a:spcPct val="130000"/>
              </a:lnSpc>
              <a:buClrTx/>
              <a:buSzTx/>
              <a:buFontTx/>
            </a:pPr>
            <a:r>
              <a:rPr altLang="en-US" sz="1200" lang="zh-CN" spc="150">
                <a:solidFill>
                  <a:schemeClr val="tx1">
                    <a:lumMod val="65000"/>
                    <a:lumOff val="35000"/>
                  </a:schemeClr>
                </a:solidFill>
                <a:latin typeface="+mn-ea"/>
                <a:cs typeface="+mn-ea"/>
                <a:sym typeface="+mn-ea"/>
              </a:rPr>
              <a:t>此处输入你的智能图形项正文</a:t>
            </a:r>
            <a:endParaRPr altLang="en-US" sz="1200" lang="zh-CN" spc="150">
              <a:solidFill>
                <a:schemeClr val="tx1">
                  <a:lumMod val="65000"/>
                  <a:lumOff val="35000"/>
                </a:schemeClr>
              </a:solidFill>
              <a:latin typeface="+mn-ea"/>
              <a:cs typeface="+mn-ea"/>
              <a:sym typeface="+mn-ea"/>
            </a:endParaRPr>
          </a:p>
        </p:txBody>
      </p:sp>
      <p:sp>
        <p:nvSpPr>
          <p:cNvPr id="1050300" name="任意多边形 27"/>
          <p:cNvSpPr/>
          <p:nvPr>
            <p:custDataLst>
              <p:tags r:id="rId7"/>
            </p:custDataLst>
          </p:nvPr>
        </p:nvSpPr>
        <p:spPr>
          <a:xfrm rot="2700000">
            <a:off x="9528592" y="1537668"/>
            <a:ext cx="180206" cy="1654557"/>
          </a:xfrm>
          <a:custGeom>
            <a:avLst/>
            <a:ahLst/>
            <a:cxnLst>
              <a:cxn ang="3">
                <a:pos x="hc" y="t"/>
              </a:cxn>
              <a:cxn ang="cd2">
                <a:pos x="l" y="vc"/>
              </a:cxn>
              <a:cxn ang="cd4">
                <a:pos x="hc" y="b"/>
              </a:cxn>
              <a:cxn ang="0">
                <a:pos x="r" y="vc"/>
              </a:cxn>
            </a:cxnLst>
            <a:rect l="l" t="t" r="r" b="b"/>
            <a:pathLst>
              <a:path w="293" h="3937">
                <a:moveTo>
                  <a:pt x="293" y="0"/>
                </a:moveTo>
                <a:lnTo>
                  <a:pt x="293" y="3937"/>
                </a:lnTo>
                <a:lnTo>
                  <a:pt x="293" y="3937"/>
                </a:lnTo>
                <a:cubicBezTo>
                  <a:pt x="125" y="3730"/>
                  <a:pt x="0" y="2927"/>
                  <a:pt x="0" y="1969"/>
                </a:cubicBezTo>
                <a:cubicBezTo>
                  <a:pt x="0" y="1010"/>
                  <a:pt x="125" y="207"/>
                  <a:pt x="293" y="0"/>
                </a:cubicBezTo>
                <a:lnTo>
                  <a:pt x="293" y="0"/>
                </a:lnTo>
                <a:close/>
              </a:path>
            </a:pathLst>
          </a:custGeom>
          <a:gradFill>
            <a:gsLst>
              <a:gs pos="0">
                <a:srgbClr val="376FFF">
                  <a:alpha val="0"/>
                </a:srgbClr>
              </a:gs>
              <a:gs pos="59000">
                <a:schemeClr val="accent1">
                  <a:alpha val="0"/>
                </a:schemeClr>
              </a:gs>
              <a:gs pos="100000">
                <a:schemeClr val="accent1">
                  <a:alpha val="12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p>
        </p:txBody>
      </p:sp>
      <p:sp>
        <p:nvSpPr>
          <p:cNvPr id="1050302" name="标题"/>
          <p:cNvSpPr txBox="1"/>
          <p:nvPr>
            <p:custDataLst>
              <p:tags r:id="rId8"/>
            </p:custDataLst>
          </p:nvPr>
        </p:nvSpPr>
        <p:spPr>
          <a:xfrm>
            <a:off x="9989119" y="1711867"/>
            <a:ext cx="1589149" cy="798913"/>
          </a:xfrm>
          <a:prstGeom prst="rect"/>
          <a:noFill/>
        </p:spPr>
        <p:txBody>
          <a:bodyPr anchor="b" anchorCtr="0" bIns="0" lIns="0" rIns="0" rtlCol="0" tIns="0" wrap="square">
            <a:normAutofit fontScale="54444"/>
          </a:bodyPr>
          <a:lstStyle>
            <a:defPPr>
              <a:defRPr lang="en-US"/>
            </a:defPPr>
            <a:lvl1pPr algn="l" defTabSz="457200" eaLnBrk="1" hangingPunct="1" latinLnBrk="0" marL="0" rtl="0">
              <a:defRPr sz="1800" kern="1200">
                <a:solidFill>
                  <a:schemeClr val="tx1"/>
                </a:solidFill>
                <a:latin typeface="+mn-lt"/>
                <a:ea typeface="+mn-ea"/>
                <a:cs typeface="+mn-cs"/>
              </a:defRPr>
            </a:lvl1pPr>
            <a:lvl2pPr algn="l" defTabSz="457200" eaLnBrk="1" hangingPunct="1" latinLnBrk="0" marL="457200" rtl="0">
              <a:defRPr sz="1800" kern="1200">
                <a:solidFill>
                  <a:schemeClr val="tx1"/>
                </a:solidFill>
                <a:latin typeface="+mn-lt"/>
                <a:ea typeface="+mn-ea"/>
                <a:cs typeface="+mn-cs"/>
              </a:defRPr>
            </a:lvl2pPr>
            <a:lvl3pPr algn="l" defTabSz="457200" eaLnBrk="1" hangingPunct="1" latinLnBrk="0" marL="914400" rtl="0">
              <a:defRPr sz="1800" kern="1200">
                <a:solidFill>
                  <a:schemeClr val="tx1"/>
                </a:solidFill>
                <a:latin typeface="+mn-lt"/>
                <a:ea typeface="+mn-ea"/>
                <a:cs typeface="+mn-cs"/>
              </a:defRPr>
            </a:lvl3pPr>
            <a:lvl4pPr algn="l" defTabSz="457200" eaLnBrk="1" hangingPunct="1" latinLnBrk="0" marL="1371600" rtl="0">
              <a:defRPr sz="1800" kern="1200">
                <a:solidFill>
                  <a:schemeClr val="tx1"/>
                </a:solidFill>
                <a:latin typeface="+mn-lt"/>
                <a:ea typeface="+mn-ea"/>
                <a:cs typeface="+mn-cs"/>
              </a:defRPr>
            </a:lvl4pPr>
            <a:lvl5pPr algn="l" defTabSz="457200" eaLnBrk="1" hangingPunct="1" latinLnBrk="0" marL="1828800" rtl="0">
              <a:defRPr sz="1800" kern="1200">
                <a:solidFill>
                  <a:schemeClr val="tx1"/>
                </a:solidFill>
                <a:latin typeface="+mn-lt"/>
                <a:ea typeface="+mn-ea"/>
                <a:cs typeface="+mn-cs"/>
              </a:defRPr>
            </a:lvl5pPr>
            <a:lvl6pPr algn="l" defTabSz="457200" eaLnBrk="1" hangingPunct="1" latinLnBrk="0" marL="2286000" rtl="0">
              <a:defRPr sz="1800" kern="1200">
                <a:solidFill>
                  <a:schemeClr val="tx1"/>
                </a:solidFill>
                <a:latin typeface="+mn-lt"/>
                <a:ea typeface="+mn-ea"/>
                <a:cs typeface="+mn-cs"/>
              </a:defRPr>
            </a:lvl6pPr>
            <a:lvl7pPr algn="l" defTabSz="457200" eaLnBrk="1" hangingPunct="1" latinLnBrk="0" marL="2743200" rtl="0">
              <a:defRPr sz="1800" kern="1200">
                <a:solidFill>
                  <a:schemeClr val="tx1"/>
                </a:solidFill>
                <a:latin typeface="+mn-lt"/>
                <a:ea typeface="+mn-ea"/>
                <a:cs typeface="+mn-cs"/>
              </a:defRPr>
            </a:lvl7pPr>
            <a:lvl8pPr algn="l" defTabSz="457200" eaLnBrk="1" hangingPunct="1" latinLnBrk="0" marL="3200400" rtl="0">
              <a:defRPr sz="1800" kern="1200">
                <a:solidFill>
                  <a:schemeClr val="tx1"/>
                </a:solidFill>
                <a:latin typeface="+mn-lt"/>
                <a:ea typeface="+mn-ea"/>
                <a:cs typeface="+mn-cs"/>
              </a:defRPr>
            </a:lvl8pPr>
            <a:lvl9pPr algn="l" defTabSz="457200" eaLnBrk="1" hangingPunct="1" latinLnBrk="0" marL="3657600" rtl="0">
              <a:defRPr sz="1800" kern="1200">
                <a:solidFill>
                  <a:schemeClr val="tx1"/>
                </a:solidFill>
                <a:latin typeface="+mn-lt"/>
                <a:ea typeface="+mn-ea"/>
                <a:cs typeface="+mn-cs"/>
              </a:defRPr>
            </a:lvl9pPr>
          </a:lstStyle>
          <a:p>
            <a:pPr algn="l"/>
            <a:r>
              <a:rPr altLang="en-US" b="1" dirty="0" lang="zh-CN" spc="300">
                <a:solidFill>
                  <a:schemeClr val="accent1"/>
                </a:solidFill>
                <a:latin typeface="+mj-ea"/>
                <a:ea typeface="+mj-ea"/>
                <a:cs typeface="微软雅黑" panose="020B0503020204020204" pitchFamily="34" charset="-122"/>
              </a:rPr>
              <a:t>加强政策法规的制定和实施，为个性化教育提供有力保障</a:t>
            </a:r>
            <a:endParaRPr altLang="en-US" b="1" dirty="0" lang="zh-CN" spc="300">
              <a:solidFill>
                <a:schemeClr val="accent1"/>
              </a:solidFill>
              <a:latin typeface="+mj-ea"/>
              <a:ea typeface="+mj-ea"/>
              <a:cs typeface="微软雅黑" panose="020B0503020204020204" pitchFamily="34" charset="-122"/>
            </a:endParaRPr>
          </a:p>
        </p:txBody>
      </p:sp>
      <p:sp>
        <p:nvSpPr>
          <p:cNvPr id="1050304" name="文本框 25"/>
          <p:cNvSpPr txBox="1"/>
          <p:nvPr>
            <p:custDataLst>
              <p:tags r:id="rId9"/>
            </p:custDataLst>
          </p:nvPr>
        </p:nvSpPr>
        <p:spPr>
          <a:xfrm>
            <a:off x="9989119" y="2526798"/>
            <a:ext cx="1589149" cy="1252097"/>
          </a:xfrm>
          <a:prstGeom prst="rect"/>
          <a:noFill/>
        </p:spPr>
        <p:txBody>
          <a:bodyPr anchor="t" anchorCtr="0" bIns="0" lIns="0" rIns="0" rtlCol="0" tIns="0" wrap="square">
            <a:normAutofit/>
          </a:bodyPr>
          <a:lstStyle>
            <a:defPPr>
              <a:defRPr lang="en-US"/>
            </a:defPPr>
            <a:lvl1pPr algn="l" defTabSz="457200" eaLnBrk="1" hangingPunct="1" latinLnBrk="0" marL="0" rtl="0">
              <a:defRPr sz="1800" kern="1200">
                <a:solidFill>
                  <a:schemeClr val="tx1"/>
                </a:solidFill>
                <a:latin typeface="+mn-lt"/>
                <a:ea typeface="+mn-ea"/>
                <a:cs typeface="+mn-cs"/>
              </a:defRPr>
            </a:lvl1pPr>
            <a:lvl2pPr algn="l" defTabSz="457200" eaLnBrk="1" hangingPunct="1" latinLnBrk="0" marL="457200" rtl="0">
              <a:defRPr sz="1800" kern="1200">
                <a:solidFill>
                  <a:schemeClr val="tx1"/>
                </a:solidFill>
                <a:latin typeface="+mn-lt"/>
                <a:ea typeface="+mn-ea"/>
                <a:cs typeface="+mn-cs"/>
              </a:defRPr>
            </a:lvl2pPr>
            <a:lvl3pPr algn="l" defTabSz="457200" eaLnBrk="1" hangingPunct="1" latinLnBrk="0" marL="914400" rtl="0">
              <a:defRPr sz="1800" kern="1200">
                <a:solidFill>
                  <a:schemeClr val="tx1"/>
                </a:solidFill>
                <a:latin typeface="+mn-lt"/>
                <a:ea typeface="+mn-ea"/>
                <a:cs typeface="+mn-cs"/>
              </a:defRPr>
            </a:lvl3pPr>
            <a:lvl4pPr algn="l" defTabSz="457200" eaLnBrk="1" hangingPunct="1" latinLnBrk="0" marL="1371600" rtl="0">
              <a:defRPr sz="1800" kern="1200">
                <a:solidFill>
                  <a:schemeClr val="tx1"/>
                </a:solidFill>
                <a:latin typeface="+mn-lt"/>
                <a:ea typeface="+mn-ea"/>
                <a:cs typeface="+mn-cs"/>
              </a:defRPr>
            </a:lvl4pPr>
            <a:lvl5pPr algn="l" defTabSz="457200" eaLnBrk="1" hangingPunct="1" latinLnBrk="0" marL="1828800" rtl="0">
              <a:defRPr sz="1800" kern="1200">
                <a:solidFill>
                  <a:schemeClr val="tx1"/>
                </a:solidFill>
                <a:latin typeface="+mn-lt"/>
                <a:ea typeface="+mn-ea"/>
                <a:cs typeface="+mn-cs"/>
              </a:defRPr>
            </a:lvl5pPr>
            <a:lvl6pPr algn="l" defTabSz="457200" eaLnBrk="1" hangingPunct="1" latinLnBrk="0" marL="2286000" rtl="0">
              <a:defRPr sz="1800" kern="1200">
                <a:solidFill>
                  <a:schemeClr val="tx1"/>
                </a:solidFill>
                <a:latin typeface="+mn-lt"/>
                <a:ea typeface="+mn-ea"/>
                <a:cs typeface="+mn-cs"/>
              </a:defRPr>
            </a:lvl6pPr>
            <a:lvl7pPr algn="l" defTabSz="457200" eaLnBrk="1" hangingPunct="1" latinLnBrk="0" marL="2743200" rtl="0">
              <a:defRPr sz="1800" kern="1200">
                <a:solidFill>
                  <a:schemeClr val="tx1"/>
                </a:solidFill>
                <a:latin typeface="+mn-lt"/>
                <a:ea typeface="+mn-ea"/>
                <a:cs typeface="+mn-cs"/>
              </a:defRPr>
            </a:lvl7pPr>
            <a:lvl8pPr algn="l" defTabSz="457200" eaLnBrk="1" hangingPunct="1" latinLnBrk="0" marL="3200400" rtl="0">
              <a:defRPr sz="1800" kern="1200">
                <a:solidFill>
                  <a:schemeClr val="tx1"/>
                </a:solidFill>
                <a:latin typeface="+mn-lt"/>
                <a:ea typeface="+mn-ea"/>
                <a:cs typeface="+mn-cs"/>
              </a:defRPr>
            </a:lvl8pPr>
            <a:lvl9pPr algn="l" defTabSz="457200" eaLnBrk="1" hangingPunct="1" latinLnBrk="0" marL="3657600" rtl="0">
              <a:defRPr sz="1800" kern="1200">
                <a:solidFill>
                  <a:schemeClr val="tx1"/>
                </a:solidFill>
                <a:latin typeface="+mn-lt"/>
                <a:ea typeface="+mn-ea"/>
                <a:cs typeface="+mn-cs"/>
              </a:defRPr>
            </a:lvl9pPr>
          </a:lstStyle>
          <a:p>
            <a:pPr algn="l" lvl="0">
              <a:lnSpc>
                <a:spcPct val="130000"/>
              </a:lnSpc>
              <a:buClrTx/>
              <a:buSzTx/>
              <a:buFontTx/>
            </a:pPr>
            <a:r>
              <a:rPr altLang="en-US" sz="1200" lang="zh-CN" spc="150">
                <a:solidFill>
                  <a:schemeClr val="tx1">
                    <a:lumMod val="65000"/>
                    <a:lumOff val="35000"/>
                  </a:schemeClr>
                </a:solidFill>
                <a:latin typeface="+mn-ea"/>
                <a:cs typeface="+mn-ea"/>
                <a:sym typeface="+mn-ea"/>
              </a:rPr>
              <a:t>此处输入你的智能图形项正文</a:t>
            </a:r>
            <a:endParaRPr altLang="en-US" sz="1200" lang="zh-CN" spc="150">
              <a:solidFill>
                <a:schemeClr val="tx1">
                  <a:lumMod val="65000"/>
                  <a:lumOff val="35000"/>
                </a:schemeClr>
              </a:solidFill>
              <a:latin typeface="+mn-ea"/>
              <a:cs typeface="+mn-ea"/>
              <a:sym typeface="+mn-ea"/>
            </a:endParaRPr>
          </a:p>
        </p:txBody>
      </p:sp>
      <p:sp>
        <p:nvSpPr>
          <p:cNvPr id="1050306" name="任意多边形 32"/>
          <p:cNvSpPr/>
          <p:nvPr>
            <p:custDataLst>
              <p:tags r:id="rId10"/>
            </p:custDataLst>
          </p:nvPr>
        </p:nvSpPr>
        <p:spPr>
          <a:xfrm rot="2700000">
            <a:off x="6800809" y="1537668"/>
            <a:ext cx="180206" cy="1654557"/>
          </a:xfrm>
          <a:custGeom>
            <a:avLst/>
            <a:ahLst/>
            <a:cxnLst>
              <a:cxn ang="3">
                <a:pos x="hc" y="t"/>
              </a:cxn>
              <a:cxn ang="cd2">
                <a:pos x="l" y="vc"/>
              </a:cxn>
              <a:cxn ang="cd4">
                <a:pos x="hc" y="b"/>
              </a:cxn>
              <a:cxn ang="0">
                <a:pos x="r" y="vc"/>
              </a:cxn>
            </a:cxnLst>
            <a:rect l="l" t="t" r="r" b="b"/>
            <a:pathLst>
              <a:path w="293" h="3937">
                <a:moveTo>
                  <a:pt x="293" y="0"/>
                </a:moveTo>
                <a:lnTo>
                  <a:pt x="293" y="3937"/>
                </a:lnTo>
                <a:lnTo>
                  <a:pt x="293" y="3937"/>
                </a:lnTo>
                <a:cubicBezTo>
                  <a:pt x="125" y="3730"/>
                  <a:pt x="0" y="2927"/>
                  <a:pt x="0" y="1969"/>
                </a:cubicBezTo>
                <a:cubicBezTo>
                  <a:pt x="0" y="1010"/>
                  <a:pt x="125" y="207"/>
                  <a:pt x="293" y="0"/>
                </a:cubicBezTo>
                <a:lnTo>
                  <a:pt x="293" y="0"/>
                </a:lnTo>
                <a:close/>
              </a:path>
            </a:pathLst>
          </a:custGeom>
          <a:gradFill>
            <a:gsLst>
              <a:gs pos="0">
                <a:srgbClr val="376FFF">
                  <a:alpha val="0"/>
                </a:srgbClr>
              </a:gs>
              <a:gs pos="59000">
                <a:schemeClr val="accent1">
                  <a:alpha val="0"/>
                </a:schemeClr>
              </a:gs>
              <a:gs pos="100000">
                <a:schemeClr val="accent1">
                  <a:alpha val="12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p>
        </p:txBody>
      </p:sp>
      <p:sp>
        <p:nvSpPr>
          <p:cNvPr id="1050308" name="标题"/>
          <p:cNvSpPr txBox="1"/>
          <p:nvPr>
            <p:custDataLst>
              <p:tags r:id="rId11"/>
            </p:custDataLst>
          </p:nvPr>
        </p:nvSpPr>
        <p:spPr>
          <a:xfrm>
            <a:off x="7261335" y="1711867"/>
            <a:ext cx="1589149" cy="798913"/>
          </a:xfrm>
          <a:prstGeom prst="rect"/>
          <a:noFill/>
        </p:spPr>
        <p:txBody>
          <a:bodyPr anchor="b" anchorCtr="0" bIns="0" lIns="0" rIns="0" rtlCol="0" tIns="0" wrap="square">
            <a:normAutofit/>
          </a:bodyPr>
          <a:lstStyle>
            <a:defPPr>
              <a:defRPr lang="en-US"/>
            </a:defPPr>
            <a:lvl1pPr algn="l" defTabSz="457200" eaLnBrk="1" hangingPunct="1" latinLnBrk="0" marL="0" rtl="0">
              <a:defRPr sz="1800" kern="1200">
                <a:solidFill>
                  <a:schemeClr val="tx1"/>
                </a:solidFill>
                <a:latin typeface="+mn-lt"/>
                <a:ea typeface="+mn-ea"/>
                <a:cs typeface="+mn-cs"/>
              </a:defRPr>
            </a:lvl1pPr>
            <a:lvl2pPr algn="l" defTabSz="457200" eaLnBrk="1" hangingPunct="1" latinLnBrk="0" marL="457200" rtl="0">
              <a:defRPr sz="1800" kern="1200">
                <a:solidFill>
                  <a:schemeClr val="tx1"/>
                </a:solidFill>
                <a:latin typeface="+mn-lt"/>
                <a:ea typeface="+mn-ea"/>
                <a:cs typeface="+mn-cs"/>
              </a:defRPr>
            </a:lvl2pPr>
            <a:lvl3pPr algn="l" defTabSz="457200" eaLnBrk="1" hangingPunct="1" latinLnBrk="0" marL="914400" rtl="0">
              <a:defRPr sz="1800" kern="1200">
                <a:solidFill>
                  <a:schemeClr val="tx1"/>
                </a:solidFill>
                <a:latin typeface="+mn-lt"/>
                <a:ea typeface="+mn-ea"/>
                <a:cs typeface="+mn-cs"/>
              </a:defRPr>
            </a:lvl3pPr>
            <a:lvl4pPr algn="l" defTabSz="457200" eaLnBrk="1" hangingPunct="1" latinLnBrk="0" marL="1371600" rtl="0">
              <a:defRPr sz="1800" kern="1200">
                <a:solidFill>
                  <a:schemeClr val="tx1"/>
                </a:solidFill>
                <a:latin typeface="+mn-lt"/>
                <a:ea typeface="+mn-ea"/>
                <a:cs typeface="+mn-cs"/>
              </a:defRPr>
            </a:lvl4pPr>
            <a:lvl5pPr algn="l" defTabSz="457200" eaLnBrk="1" hangingPunct="1" latinLnBrk="0" marL="1828800" rtl="0">
              <a:defRPr sz="1800" kern="1200">
                <a:solidFill>
                  <a:schemeClr val="tx1"/>
                </a:solidFill>
                <a:latin typeface="+mn-lt"/>
                <a:ea typeface="+mn-ea"/>
                <a:cs typeface="+mn-cs"/>
              </a:defRPr>
            </a:lvl5pPr>
            <a:lvl6pPr algn="l" defTabSz="457200" eaLnBrk="1" hangingPunct="1" latinLnBrk="0" marL="2286000" rtl="0">
              <a:defRPr sz="1800" kern="1200">
                <a:solidFill>
                  <a:schemeClr val="tx1"/>
                </a:solidFill>
                <a:latin typeface="+mn-lt"/>
                <a:ea typeface="+mn-ea"/>
                <a:cs typeface="+mn-cs"/>
              </a:defRPr>
            </a:lvl6pPr>
            <a:lvl7pPr algn="l" defTabSz="457200" eaLnBrk="1" hangingPunct="1" latinLnBrk="0" marL="2743200" rtl="0">
              <a:defRPr sz="1800" kern="1200">
                <a:solidFill>
                  <a:schemeClr val="tx1"/>
                </a:solidFill>
                <a:latin typeface="+mn-lt"/>
                <a:ea typeface="+mn-ea"/>
                <a:cs typeface="+mn-cs"/>
              </a:defRPr>
            </a:lvl7pPr>
            <a:lvl8pPr algn="l" defTabSz="457200" eaLnBrk="1" hangingPunct="1" latinLnBrk="0" marL="3200400" rtl="0">
              <a:defRPr sz="1800" kern="1200">
                <a:solidFill>
                  <a:schemeClr val="tx1"/>
                </a:solidFill>
                <a:latin typeface="+mn-lt"/>
                <a:ea typeface="+mn-ea"/>
                <a:cs typeface="+mn-cs"/>
              </a:defRPr>
            </a:lvl8pPr>
            <a:lvl9pPr algn="l" defTabSz="457200" eaLnBrk="1" hangingPunct="1" latinLnBrk="0" marL="3657600" rtl="0">
              <a:defRPr sz="1800" kern="1200">
                <a:solidFill>
                  <a:schemeClr val="tx1"/>
                </a:solidFill>
                <a:latin typeface="+mn-lt"/>
                <a:ea typeface="+mn-ea"/>
                <a:cs typeface="+mn-cs"/>
              </a:defRPr>
            </a:lvl9pPr>
          </a:lstStyle>
          <a:p>
            <a:pPr algn="l"/>
            <a:r>
              <a:rPr altLang="en-US" b="1" dirty="0" sz="1100" lang="zh-CN" spc="300">
                <a:solidFill>
                  <a:schemeClr val="accent1"/>
                </a:solidFill>
                <a:latin typeface="+mj-ea"/>
                <a:ea typeface="+mj-ea"/>
                <a:cs typeface="微软雅黑" panose="020B0503020204020204" pitchFamily="34" charset="-122"/>
              </a:rPr>
              <a:t>政策法规对个性化教育未来发展的影响  建议</a:t>
            </a:r>
            <a:endParaRPr altLang="en-US" b="1" dirty="0" sz="1100" lang="zh-CN" spc="300">
              <a:solidFill>
                <a:schemeClr val="accent1"/>
              </a:solidFill>
              <a:latin typeface="+mj-ea"/>
              <a:ea typeface="+mj-ea"/>
              <a:cs typeface="微软雅黑" panose="020B0503020204020204" pitchFamily="34" charset="-122"/>
            </a:endParaRPr>
          </a:p>
        </p:txBody>
      </p:sp>
      <p:sp>
        <p:nvSpPr>
          <p:cNvPr id="1050310" name="文本框 36"/>
          <p:cNvSpPr txBox="1"/>
          <p:nvPr>
            <p:custDataLst>
              <p:tags r:id="rId12"/>
            </p:custDataLst>
          </p:nvPr>
        </p:nvSpPr>
        <p:spPr>
          <a:xfrm>
            <a:off x="7261335" y="2526798"/>
            <a:ext cx="1589149" cy="1252097"/>
          </a:xfrm>
          <a:prstGeom prst="rect"/>
          <a:noFill/>
        </p:spPr>
        <p:txBody>
          <a:bodyPr anchor="t" anchorCtr="0" bIns="0" lIns="0" rIns="0" rtlCol="0" tIns="0" wrap="square">
            <a:normAutofit/>
          </a:bodyPr>
          <a:lstStyle>
            <a:defPPr>
              <a:defRPr lang="en-US"/>
            </a:defPPr>
            <a:lvl1pPr algn="l" defTabSz="457200" eaLnBrk="1" hangingPunct="1" latinLnBrk="0" marL="0" rtl="0">
              <a:defRPr sz="1800" kern="1200">
                <a:solidFill>
                  <a:schemeClr val="tx1"/>
                </a:solidFill>
                <a:latin typeface="+mn-lt"/>
                <a:ea typeface="+mn-ea"/>
                <a:cs typeface="+mn-cs"/>
              </a:defRPr>
            </a:lvl1pPr>
            <a:lvl2pPr algn="l" defTabSz="457200" eaLnBrk="1" hangingPunct="1" latinLnBrk="0" marL="457200" rtl="0">
              <a:defRPr sz="1800" kern="1200">
                <a:solidFill>
                  <a:schemeClr val="tx1"/>
                </a:solidFill>
                <a:latin typeface="+mn-lt"/>
                <a:ea typeface="+mn-ea"/>
                <a:cs typeface="+mn-cs"/>
              </a:defRPr>
            </a:lvl2pPr>
            <a:lvl3pPr algn="l" defTabSz="457200" eaLnBrk="1" hangingPunct="1" latinLnBrk="0" marL="914400" rtl="0">
              <a:defRPr sz="1800" kern="1200">
                <a:solidFill>
                  <a:schemeClr val="tx1"/>
                </a:solidFill>
                <a:latin typeface="+mn-lt"/>
                <a:ea typeface="+mn-ea"/>
                <a:cs typeface="+mn-cs"/>
              </a:defRPr>
            </a:lvl3pPr>
            <a:lvl4pPr algn="l" defTabSz="457200" eaLnBrk="1" hangingPunct="1" latinLnBrk="0" marL="1371600" rtl="0">
              <a:defRPr sz="1800" kern="1200">
                <a:solidFill>
                  <a:schemeClr val="tx1"/>
                </a:solidFill>
                <a:latin typeface="+mn-lt"/>
                <a:ea typeface="+mn-ea"/>
                <a:cs typeface="+mn-cs"/>
              </a:defRPr>
            </a:lvl4pPr>
            <a:lvl5pPr algn="l" defTabSz="457200" eaLnBrk="1" hangingPunct="1" latinLnBrk="0" marL="1828800" rtl="0">
              <a:defRPr sz="1800" kern="1200">
                <a:solidFill>
                  <a:schemeClr val="tx1"/>
                </a:solidFill>
                <a:latin typeface="+mn-lt"/>
                <a:ea typeface="+mn-ea"/>
                <a:cs typeface="+mn-cs"/>
              </a:defRPr>
            </a:lvl5pPr>
            <a:lvl6pPr algn="l" defTabSz="457200" eaLnBrk="1" hangingPunct="1" latinLnBrk="0" marL="2286000" rtl="0">
              <a:defRPr sz="1800" kern="1200">
                <a:solidFill>
                  <a:schemeClr val="tx1"/>
                </a:solidFill>
                <a:latin typeface="+mn-lt"/>
                <a:ea typeface="+mn-ea"/>
                <a:cs typeface="+mn-cs"/>
              </a:defRPr>
            </a:lvl6pPr>
            <a:lvl7pPr algn="l" defTabSz="457200" eaLnBrk="1" hangingPunct="1" latinLnBrk="0" marL="2743200" rtl="0">
              <a:defRPr sz="1800" kern="1200">
                <a:solidFill>
                  <a:schemeClr val="tx1"/>
                </a:solidFill>
                <a:latin typeface="+mn-lt"/>
                <a:ea typeface="+mn-ea"/>
                <a:cs typeface="+mn-cs"/>
              </a:defRPr>
            </a:lvl7pPr>
            <a:lvl8pPr algn="l" defTabSz="457200" eaLnBrk="1" hangingPunct="1" latinLnBrk="0" marL="3200400" rtl="0">
              <a:defRPr sz="1800" kern="1200">
                <a:solidFill>
                  <a:schemeClr val="tx1"/>
                </a:solidFill>
                <a:latin typeface="+mn-lt"/>
                <a:ea typeface="+mn-ea"/>
                <a:cs typeface="+mn-cs"/>
              </a:defRPr>
            </a:lvl8pPr>
            <a:lvl9pPr algn="l" defTabSz="457200" eaLnBrk="1" hangingPunct="1" latinLnBrk="0" marL="3657600" rtl="0">
              <a:defRPr sz="1800" kern="1200">
                <a:solidFill>
                  <a:schemeClr val="tx1"/>
                </a:solidFill>
                <a:latin typeface="+mn-lt"/>
                <a:ea typeface="+mn-ea"/>
                <a:cs typeface="+mn-cs"/>
              </a:defRPr>
            </a:lvl9pPr>
          </a:lstStyle>
          <a:p>
            <a:pPr algn="l" lvl="0">
              <a:lnSpc>
                <a:spcPct val="130000"/>
              </a:lnSpc>
              <a:buClrTx/>
              <a:buSzTx/>
              <a:buFontTx/>
            </a:pPr>
            <a:r>
              <a:rPr altLang="en-US" sz="1200" lang="zh-CN" spc="150">
                <a:solidFill>
                  <a:schemeClr val="tx1">
                    <a:lumMod val="65000"/>
                    <a:lumOff val="35000"/>
                  </a:schemeClr>
                </a:solidFill>
                <a:latin typeface="+mn-ea"/>
                <a:cs typeface="+mn-ea"/>
                <a:sym typeface="+mn-ea"/>
              </a:rPr>
              <a:t>建议</a:t>
            </a:r>
            <a:endParaRPr altLang="en-US" sz="1200" lang="zh-CN" spc="150">
              <a:solidFill>
                <a:schemeClr val="tx1">
                  <a:lumMod val="65000"/>
                  <a:lumOff val="35000"/>
                </a:schemeClr>
              </a:solidFill>
              <a:latin typeface="+mn-ea"/>
              <a:cs typeface="+mn-ea"/>
              <a:sym typeface="+mn-ea"/>
            </a:endParaRPr>
          </a:p>
        </p:txBody>
      </p:sp>
      <p:sp>
        <p:nvSpPr>
          <p:cNvPr id="1050312" name="标题"/>
          <p:cNvSpPr txBox="1"/>
          <p:nvPr>
            <p:custDataLst>
              <p:tags r:id="rId13"/>
            </p:custDataLst>
          </p:nvPr>
        </p:nvSpPr>
        <p:spPr>
          <a:xfrm>
            <a:off x="3641199" y="1512306"/>
            <a:ext cx="862986" cy="1617181"/>
          </a:xfrm>
          <a:prstGeom prst="rect"/>
          <a:noFill/>
        </p:spPr>
        <p:txBody>
          <a:bodyPr anchor="t" anchorCtr="0" bIns="0" lIns="0" rIns="0" rtlCol="0" tIns="0" wrap="square">
            <a:normAutofit fontScale="98889" lnSpcReduction="20000"/>
          </a:bodyPr>
          <a:p>
            <a:pPr algn="r" lvl="0">
              <a:buClrTx/>
              <a:buSzTx/>
              <a:buFontTx/>
            </a:pPr>
            <a:r>
              <a:rPr altLang="zh-CN" b="1" dirty="0" sz="9000" lang="en-US" spc="300">
                <a:gradFill>
                  <a:gsLst>
                    <a:gs pos="22000">
                      <a:schemeClr val="accent1"/>
                    </a:gs>
                    <a:gs pos="62000">
                      <a:schemeClr val="accent1">
                        <a:alpha val="50000"/>
                      </a:schemeClr>
                    </a:gs>
                    <a:gs pos="64000">
                      <a:schemeClr val="accent1">
                        <a:alpha val="0"/>
                      </a:schemeClr>
                    </a:gs>
                  </a:gsLst>
                  <a:lin ang="2700000" scaled="0"/>
                </a:gradFill>
                <a:latin typeface="+mj-ea"/>
                <a:ea typeface="+mj-ea"/>
                <a:cs typeface="微软雅黑" panose="020B0503020204020204" pitchFamily="34" charset="-122"/>
                <a:sym typeface="+mn-ea"/>
              </a:rPr>
              <a:t>2</a:t>
            </a:r>
            <a:endParaRPr altLang="zh-CN" b="1" dirty="0" sz="9000" lang="en-US" spc="300">
              <a:gradFill>
                <a:gsLst>
                  <a:gs pos="22000">
                    <a:schemeClr val="accent1"/>
                  </a:gs>
                  <a:gs pos="62000">
                    <a:schemeClr val="accent1">
                      <a:alpha val="50000"/>
                    </a:schemeClr>
                  </a:gs>
                  <a:gs pos="64000">
                    <a:schemeClr val="accent1">
                      <a:alpha val="0"/>
                    </a:schemeClr>
                  </a:gs>
                </a:gsLst>
                <a:lin ang="2700000" scaled="0"/>
              </a:gradFill>
              <a:latin typeface="+mj-ea"/>
              <a:ea typeface="+mj-ea"/>
              <a:cs typeface="微软雅黑" panose="020B0503020204020204" pitchFamily="34" charset="-122"/>
              <a:sym typeface="+mn-ea"/>
            </a:endParaRPr>
          </a:p>
        </p:txBody>
      </p:sp>
      <p:sp>
        <p:nvSpPr>
          <p:cNvPr id="1050314" name="标题"/>
          <p:cNvSpPr txBox="1"/>
          <p:nvPr>
            <p:custDataLst>
              <p:tags r:id="rId14"/>
            </p:custDataLst>
          </p:nvPr>
        </p:nvSpPr>
        <p:spPr>
          <a:xfrm>
            <a:off x="913415" y="1512306"/>
            <a:ext cx="862986" cy="1617181"/>
          </a:xfrm>
          <a:prstGeom prst="rect"/>
          <a:noFill/>
        </p:spPr>
        <p:txBody>
          <a:bodyPr anchor="t" anchorCtr="0" bIns="0" lIns="0" rIns="0" rtlCol="0" tIns="0" wrap="square">
            <a:normAutofit fontScale="98889" lnSpcReduction="20000"/>
          </a:bodyPr>
          <a:p>
            <a:pPr algn="r" lvl="0">
              <a:buClrTx/>
              <a:buSzTx/>
              <a:buFontTx/>
            </a:pPr>
            <a:r>
              <a:rPr altLang="zh-CN" b="1" dirty="0" sz="9000" lang="en-US" spc="300">
                <a:gradFill>
                  <a:gsLst>
                    <a:gs pos="22000">
                      <a:schemeClr val="accent1"/>
                    </a:gs>
                    <a:gs pos="62000">
                      <a:schemeClr val="accent1">
                        <a:alpha val="50000"/>
                      </a:schemeClr>
                    </a:gs>
                    <a:gs pos="64000">
                      <a:schemeClr val="accent1">
                        <a:alpha val="0"/>
                      </a:schemeClr>
                    </a:gs>
                  </a:gsLst>
                  <a:lin ang="2700000" scaled="0"/>
                </a:gradFill>
                <a:latin typeface="+mj-ea"/>
                <a:ea typeface="+mj-ea"/>
                <a:cs typeface="微软雅黑" panose="020B0503020204020204" pitchFamily="34" charset="-122"/>
                <a:sym typeface="+mn-ea"/>
              </a:rPr>
              <a:t>1</a:t>
            </a:r>
            <a:endParaRPr altLang="zh-CN" b="1" dirty="0" sz="9000" lang="en-US" spc="300">
              <a:gradFill>
                <a:gsLst>
                  <a:gs pos="22000">
                    <a:schemeClr val="accent1"/>
                  </a:gs>
                  <a:gs pos="62000">
                    <a:schemeClr val="accent1">
                      <a:alpha val="50000"/>
                    </a:schemeClr>
                  </a:gs>
                  <a:gs pos="64000">
                    <a:schemeClr val="accent1">
                      <a:alpha val="0"/>
                    </a:schemeClr>
                  </a:gs>
                </a:gsLst>
                <a:lin ang="2700000" scaled="0"/>
              </a:gradFill>
              <a:latin typeface="+mj-ea"/>
              <a:ea typeface="+mj-ea"/>
              <a:cs typeface="微软雅黑" panose="020B0503020204020204" pitchFamily="34" charset="-122"/>
              <a:sym typeface="+mn-ea"/>
            </a:endParaRPr>
          </a:p>
        </p:txBody>
      </p:sp>
      <p:sp>
        <p:nvSpPr>
          <p:cNvPr id="1050316" name="标题"/>
          <p:cNvSpPr txBox="1"/>
          <p:nvPr>
            <p:custDataLst>
              <p:tags r:id="rId15"/>
            </p:custDataLst>
          </p:nvPr>
        </p:nvSpPr>
        <p:spPr>
          <a:xfrm>
            <a:off x="9096766" y="1512306"/>
            <a:ext cx="862986" cy="1617181"/>
          </a:xfrm>
          <a:prstGeom prst="rect"/>
          <a:noFill/>
        </p:spPr>
        <p:txBody>
          <a:bodyPr anchor="t" anchorCtr="0" bIns="0" lIns="0" rIns="0" rtlCol="0" tIns="0" wrap="square">
            <a:normAutofit fontScale="98889" lnSpcReduction="20000"/>
          </a:bodyPr>
          <a:p>
            <a:pPr algn="r" lvl="0">
              <a:buClrTx/>
              <a:buSzTx/>
              <a:buFontTx/>
            </a:pPr>
            <a:r>
              <a:rPr altLang="zh-CN" b="1" dirty="0" sz="9000" lang="en-US" spc="300">
                <a:gradFill>
                  <a:gsLst>
                    <a:gs pos="22000">
                      <a:schemeClr val="accent1"/>
                    </a:gs>
                    <a:gs pos="62000">
                      <a:schemeClr val="accent1">
                        <a:alpha val="50000"/>
                      </a:schemeClr>
                    </a:gs>
                    <a:gs pos="64000">
                      <a:schemeClr val="accent1">
                        <a:alpha val="0"/>
                      </a:schemeClr>
                    </a:gs>
                  </a:gsLst>
                  <a:lin ang="2700000" scaled="0"/>
                </a:gradFill>
                <a:latin typeface="+mj-ea"/>
                <a:ea typeface="+mj-ea"/>
                <a:cs typeface="微软雅黑" panose="020B0503020204020204" pitchFamily="34" charset="-122"/>
                <a:sym typeface="+mn-ea"/>
              </a:rPr>
              <a:t>4</a:t>
            </a:r>
            <a:endParaRPr altLang="zh-CN" b="1" dirty="0" sz="9000" lang="en-US" spc="300">
              <a:gradFill>
                <a:gsLst>
                  <a:gs pos="22000">
                    <a:schemeClr val="accent1"/>
                  </a:gs>
                  <a:gs pos="62000">
                    <a:schemeClr val="accent1">
                      <a:alpha val="50000"/>
                    </a:schemeClr>
                  </a:gs>
                  <a:gs pos="64000">
                    <a:schemeClr val="accent1">
                      <a:alpha val="0"/>
                    </a:schemeClr>
                  </a:gs>
                </a:gsLst>
                <a:lin ang="2700000" scaled="0"/>
              </a:gradFill>
              <a:latin typeface="+mj-ea"/>
              <a:ea typeface="+mj-ea"/>
              <a:cs typeface="微软雅黑" panose="020B0503020204020204" pitchFamily="34" charset="-122"/>
              <a:sym typeface="+mn-ea"/>
            </a:endParaRPr>
          </a:p>
        </p:txBody>
      </p:sp>
      <p:sp>
        <p:nvSpPr>
          <p:cNvPr id="1050318" name="标题"/>
          <p:cNvSpPr txBox="1"/>
          <p:nvPr>
            <p:custDataLst>
              <p:tags r:id="rId16"/>
            </p:custDataLst>
          </p:nvPr>
        </p:nvSpPr>
        <p:spPr>
          <a:xfrm>
            <a:off x="6368982" y="1512306"/>
            <a:ext cx="862986" cy="1617181"/>
          </a:xfrm>
          <a:prstGeom prst="rect"/>
          <a:noFill/>
        </p:spPr>
        <p:txBody>
          <a:bodyPr anchor="t" anchorCtr="0" bIns="0" lIns="0" rIns="0" rtlCol="0" tIns="0" wrap="square">
            <a:normAutofit fontScale="98889" lnSpcReduction="20000"/>
          </a:bodyPr>
          <a:p>
            <a:pPr algn="r" lvl="0">
              <a:buClrTx/>
              <a:buSzTx/>
              <a:buFontTx/>
            </a:pPr>
            <a:r>
              <a:rPr altLang="zh-CN" b="1" dirty="0" sz="9000" lang="en-US" spc="300">
                <a:gradFill>
                  <a:gsLst>
                    <a:gs pos="22000">
                      <a:schemeClr val="accent1"/>
                    </a:gs>
                    <a:gs pos="62000">
                      <a:schemeClr val="accent1">
                        <a:alpha val="50000"/>
                      </a:schemeClr>
                    </a:gs>
                    <a:gs pos="64000">
                      <a:schemeClr val="accent1">
                        <a:alpha val="0"/>
                      </a:schemeClr>
                    </a:gs>
                  </a:gsLst>
                  <a:lin ang="2700000" scaled="0"/>
                </a:gradFill>
                <a:latin typeface="+mj-ea"/>
                <a:ea typeface="+mj-ea"/>
                <a:cs typeface="微软雅黑" panose="020B0503020204020204" pitchFamily="34" charset="-122"/>
                <a:sym typeface="+mn-ea"/>
              </a:rPr>
              <a:t>3</a:t>
            </a:r>
            <a:endParaRPr altLang="zh-CN" b="1" dirty="0" sz="9000" lang="en-US" spc="300">
              <a:gradFill>
                <a:gsLst>
                  <a:gs pos="22000">
                    <a:schemeClr val="accent1"/>
                  </a:gs>
                  <a:gs pos="62000">
                    <a:schemeClr val="accent1">
                      <a:alpha val="50000"/>
                    </a:schemeClr>
                  </a:gs>
                  <a:gs pos="64000">
                    <a:schemeClr val="accent1">
                      <a:alpha val="0"/>
                    </a:schemeClr>
                  </a:gs>
                </a:gsLst>
                <a:lin ang="2700000" scaled="0"/>
              </a:gradFill>
              <a:latin typeface="+mj-ea"/>
              <a:ea typeface="+mj-ea"/>
              <a:cs typeface="微软雅黑" panose="020B0503020204020204" pitchFamily="34" charset="-122"/>
              <a:sym typeface="+mn-ea"/>
            </a:endParaRPr>
          </a:p>
        </p:txBody>
      </p:sp>
      <p:sp>
        <p:nvSpPr>
          <p:cNvPr id="1050320" name="任意多边形 4"/>
          <p:cNvSpPr/>
          <p:nvPr>
            <p:custDataLst>
              <p:tags r:id="rId17"/>
            </p:custDataLst>
          </p:nvPr>
        </p:nvSpPr>
        <p:spPr>
          <a:xfrm rot="2700000">
            <a:off x="5435916" y="3986466"/>
            <a:ext cx="180206" cy="1654557"/>
          </a:xfrm>
          <a:custGeom>
            <a:avLst/>
            <a:ahLst/>
            <a:cxnLst>
              <a:cxn ang="3">
                <a:pos x="hc" y="t"/>
              </a:cxn>
              <a:cxn ang="cd2">
                <a:pos x="l" y="vc"/>
              </a:cxn>
              <a:cxn ang="cd4">
                <a:pos x="hc" y="b"/>
              </a:cxn>
              <a:cxn ang="0">
                <a:pos x="r" y="vc"/>
              </a:cxn>
            </a:cxnLst>
            <a:rect l="l" t="t" r="r" b="b"/>
            <a:pathLst>
              <a:path w="293" h="3937">
                <a:moveTo>
                  <a:pt x="293" y="0"/>
                </a:moveTo>
                <a:lnTo>
                  <a:pt x="293" y="3937"/>
                </a:lnTo>
                <a:lnTo>
                  <a:pt x="293" y="3937"/>
                </a:lnTo>
                <a:cubicBezTo>
                  <a:pt x="125" y="3730"/>
                  <a:pt x="0" y="2927"/>
                  <a:pt x="0" y="1969"/>
                </a:cubicBezTo>
                <a:cubicBezTo>
                  <a:pt x="0" y="1010"/>
                  <a:pt x="125" y="207"/>
                  <a:pt x="293" y="0"/>
                </a:cubicBezTo>
                <a:lnTo>
                  <a:pt x="293" y="0"/>
                </a:lnTo>
                <a:close/>
              </a:path>
            </a:pathLst>
          </a:custGeom>
          <a:gradFill>
            <a:gsLst>
              <a:gs pos="0">
                <a:srgbClr val="376FFF">
                  <a:alpha val="0"/>
                </a:srgbClr>
              </a:gs>
              <a:gs pos="59000">
                <a:schemeClr val="accent1">
                  <a:alpha val="0"/>
                </a:schemeClr>
              </a:gs>
              <a:gs pos="100000">
                <a:schemeClr val="accent1">
                  <a:alpha val="12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p>
        </p:txBody>
      </p:sp>
      <p:sp>
        <p:nvSpPr>
          <p:cNvPr id="1050322" name="标题"/>
          <p:cNvSpPr txBox="1"/>
          <p:nvPr>
            <p:custDataLst>
              <p:tags r:id="rId18"/>
            </p:custDataLst>
          </p:nvPr>
        </p:nvSpPr>
        <p:spPr>
          <a:xfrm>
            <a:off x="5896442" y="4160665"/>
            <a:ext cx="1589149" cy="798913"/>
          </a:xfrm>
          <a:prstGeom prst="rect"/>
          <a:noFill/>
        </p:spPr>
        <p:txBody>
          <a:bodyPr anchor="b" anchorCtr="0" bIns="0" lIns="0" rIns="0" rtlCol="0" tIns="0" wrap="square">
            <a:normAutofit fontScale="65556"/>
          </a:bodyPr>
          <a:lstStyle>
            <a:defPPr>
              <a:defRPr lang="en-US"/>
            </a:defPPr>
            <a:lvl1pPr algn="l" defTabSz="457200" eaLnBrk="1" hangingPunct="1" latinLnBrk="0" marL="0" rtl="0">
              <a:defRPr sz="1800" kern="1200">
                <a:solidFill>
                  <a:schemeClr val="tx1"/>
                </a:solidFill>
                <a:latin typeface="+mn-lt"/>
                <a:ea typeface="+mn-ea"/>
                <a:cs typeface="+mn-cs"/>
              </a:defRPr>
            </a:lvl1pPr>
            <a:lvl2pPr algn="l" defTabSz="457200" eaLnBrk="1" hangingPunct="1" latinLnBrk="0" marL="457200" rtl="0">
              <a:defRPr sz="1800" kern="1200">
                <a:solidFill>
                  <a:schemeClr val="tx1"/>
                </a:solidFill>
                <a:latin typeface="+mn-lt"/>
                <a:ea typeface="+mn-ea"/>
                <a:cs typeface="+mn-cs"/>
              </a:defRPr>
            </a:lvl2pPr>
            <a:lvl3pPr algn="l" defTabSz="457200" eaLnBrk="1" hangingPunct="1" latinLnBrk="0" marL="914400" rtl="0">
              <a:defRPr sz="1800" kern="1200">
                <a:solidFill>
                  <a:schemeClr val="tx1"/>
                </a:solidFill>
                <a:latin typeface="+mn-lt"/>
                <a:ea typeface="+mn-ea"/>
                <a:cs typeface="+mn-cs"/>
              </a:defRPr>
            </a:lvl3pPr>
            <a:lvl4pPr algn="l" defTabSz="457200" eaLnBrk="1" hangingPunct="1" latinLnBrk="0" marL="1371600" rtl="0">
              <a:defRPr sz="1800" kern="1200">
                <a:solidFill>
                  <a:schemeClr val="tx1"/>
                </a:solidFill>
                <a:latin typeface="+mn-lt"/>
                <a:ea typeface="+mn-ea"/>
                <a:cs typeface="+mn-cs"/>
              </a:defRPr>
            </a:lvl4pPr>
            <a:lvl5pPr algn="l" defTabSz="457200" eaLnBrk="1" hangingPunct="1" latinLnBrk="0" marL="1828800" rtl="0">
              <a:defRPr sz="1800" kern="1200">
                <a:solidFill>
                  <a:schemeClr val="tx1"/>
                </a:solidFill>
                <a:latin typeface="+mn-lt"/>
                <a:ea typeface="+mn-ea"/>
                <a:cs typeface="+mn-cs"/>
              </a:defRPr>
            </a:lvl5pPr>
            <a:lvl6pPr algn="l" defTabSz="457200" eaLnBrk="1" hangingPunct="1" latinLnBrk="0" marL="2286000" rtl="0">
              <a:defRPr sz="1800" kern="1200">
                <a:solidFill>
                  <a:schemeClr val="tx1"/>
                </a:solidFill>
                <a:latin typeface="+mn-lt"/>
                <a:ea typeface="+mn-ea"/>
                <a:cs typeface="+mn-cs"/>
              </a:defRPr>
            </a:lvl6pPr>
            <a:lvl7pPr algn="l" defTabSz="457200" eaLnBrk="1" hangingPunct="1" latinLnBrk="0" marL="2743200" rtl="0">
              <a:defRPr sz="1800" kern="1200">
                <a:solidFill>
                  <a:schemeClr val="tx1"/>
                </a:solidFill>
                <a:latin typeface="+mn-lt"/>
                <a:ea typeface="+mn-ea"/>
                <a:cs typeface="+mn-cs"/>
              </a:defRPr>
            </a:lvl7pPr>
            <a:lvl8pPr algn="l" defTabSz="457200" eaLnBrk="1" hangingPunct="1" latinLnBrk="0" marL="3200400" rtl="0">
              <a:defRPr sz="1800" kern="1200">
                <a:solidFill>
                  <a:schemeClr val="tx1"/>
                </a:solidFill>
                <a:latin typeface="+mn-lt"/>
                <a:ea typeface="+mn-ea"/>
                <a:cs typeface="+mn-cs"/>
              </a:defRPr>
            </a:lvl8pPr>
            <a:lvl9pPr algn="l" defTabSz="457200" eaLnBrk="1" hangingPunct="1" latinLnBrk="0" marL="3657600" rtl="0">
              <a:defRPr sz="1800" kern="1200">
                <a:solidFill>
                  <a:schemeClr val="tx1"/>
                </a:solidFill>
                <a:latin typeface="+mn-lt"/>
                <a:ea typeface="+mn-ea"/>
                <a:cs typeface="+mn-cs"/>
              </a:defRPr>
            </a:lvl9pPr>
          </a:lstStyle>
          <a:p>
            <a:pPr algn="l"/>
            <a:r>
              <a:rPr altLang="en-US" b="1" dirty="0" lang="zh-CN" spc="300">
                <a:solidFill>
                  <a:schemeClr val="accent1"/>
                </a:solidFill>
                <a:latin typeface="+mj-ea"/>
                <a:ea typeface="+mj-ea"/>
                <a:cs typeface="微软雅黑" panose="020B0503020204020204" pitchFamily="34" charset="-122"/>
              </a:rPr>
              <a:t>加强教师培训，提高教师个性化教育的能力和素质</a:t>
            </a:r>
            <a:endParaRPr altLang="en-US" b="1" dirty="0" lang="zh-CN" spc="300">
              <a:solidFill>
                <a:schemeClr val="accent1"/>
              </a:solidFill>
              <a:latin typeface="+mj-ea"/>
              <a:ea typeface="+mj-ea"/>
              <a:cs typeface="微软雅黑" panose="020B0503020204020204" pitchFamily="34" charset="-122"/>
            </a:endParaRPr>
          </a:p>
        </p:txBody>
      </p:sp>
      <p:sp>
        <p:nvSpPr>
          <p:cNvPr id="1050324" name="文本框 25"/>
          <p:cNvSpPr txBox="1"/>
          <p:nvPr>
            <p:custDataLst>
              <p:tags r:id="rId19"/>
            </p:custDataLst>
          </p:nvPr>
        </p:nvSpPr>
        <p:spPr>
          <a:xfrm>
            <a:off x="5896442" y="4975597"/>
            <a:ext cx="1589149" cy="1252097"/>
          </a:xfrm>
          <a:prstGeom prst="rect"/>
          <a:noFill/>
        </p:spPr>
        <p:txBody>
          <a:bodyPr anchor="t" anchorCtr="0" bIns="0" lIns="0" rIns="0" rtlCol="0" tIns="0" wrap="square">
            <a:normAutofit/>
          </a:bodyPr>
          <a:lstStyle>
            <a:defPPr>
              <a:defRPr lang="en-US"/>
            </a:defPPr>
            <a:lvl1pPr algn="l" defTabSz="457200" eaLnBrk="1" hangingPunct="1" latinLnBrk="0" marL="0" rtl="0">
              <a:defRPr sz="1800" kern="1200">
                <a:solidFill>
                  <a:schemeClr val="tx1"/>
                </a:solidFill>
                <a:latin typeface="+mn-lt"/>
                <a:ea typeface="+mn-ea"/>
                <a:cs typeface="+mn-cs"/>
              </a:defRPr>
            </a:lvl1pPr>
            <a:lvl2pPr algn="l" defTabSz="457200" eaLnBrk="1" hangingPunct="1" latinLnBrk="0" marL="457200" rtl="0">
              <a:defRPr sz="1800" kern="1200">
                <a:solidFill>
                  <a:schemeClr val="tx1"/>
                </a:solidFill>
                <a:latin typeface="+mn-lt"/>
                <a:ea typeface="+mn-ea"/>
                <a:cs typeface="+mn-cs"/>
              </a:defRPr>
            </a:lvl2pPr>
            <a:lvl3pPr algn="l" defTabSz="457200" eaLnBrk="1" hangingPunct="1" latinLnBrk="0" marL="914400" rtl="0">
              <a:defRPr sz="1800" kern="1200">
                <a:solidFill>
                  <a:schemeClr val="tx1"/>
                </a:solidFill>
                <a:latin typeface="+mn-lt"/>
                <a:ea typeface="+mn-ea"/>
                <a:cs typeface="+mn-cs"/>
              </a:defRPr>
            </a:lvl3pPr>
            <a:lvl4pPr algn="l" defTabSz="457200" eaLnBrk="1" hangingPunct="1" latinLnBrk="0" marL="1371600" rtl="0">
              <a:defRPr sz="1800" kern="1200">
                <a:solidFill>
                  <a:schemeClr val="tx1"/>
                </a:solidFill>
                <a:latin typeface="+mn-lt"/>
                <a:ea typeface="+mn-ea"/>
                <a:cs typeface="+mn-cs"/>
              </a:defRPr>
            </a:lvl4pPr>
            <a:lvl5pPr algn="l" defTabSz="457200" eaLnBrk="1" hangingPunct="1" latinLnBrk="0" marL="1828800" rtl="0">
              <a:defRPr sz="1800" kern="1200">
                <a:solidFill>
                  <a:schemeClr val="tx1"/>
                </a:solidFill>
                <a:latin typeface="+mn-lt"/>
                <a:ea typeface="+mn-ea"/>
                <a:cs typeface="+mn-cs"/>
              </a:defRPr>
            </a:lvl5pPr>
            <a:lvl6pPr algn="l" defTabSz="457200" eaLnBrk="1" hangingPunct="1" latinLnBrk="0" marL="2286000" rtl="0">
              <a:defRPr sz="1800" kern="1200">
                <a:solidFill>
                  <a:schemeClr val="tx1"/>
                </a:solidFill>
                <a:latin typeface="+mn-lt"/>
                <a:ea typeface="+mn-ea"/>
                <a:cs typeface="+mn-cs"/>
              </a:defRPr>
            </a:lvl6pPr>
            <a:lvl7pPr algn="l" defTabSz="457200" eaLnBrk="1" hangingPunct="1" latinLnBrk="0" marL="2743200" rtl="0">
              <a:defRPr sz="1800" kern="1200">
                <a:solidFill>
                  <a:schemeClr val="tx1"/>
                </a:solidFill>
                <a:latin typeface="+mn-lt"/>
                <a:ea typeface="+mn-ea"/>
                <a:cs typeface="+mn-cs"/>
              </a:defRPr>
            </a:lvl7pPr>
            <a:lvl8pPr algn="l" defTabSz="457200" eaLnBrk="1" hangingPunct="1" latinLnBrk="0" marL="3200400" rtl="0">
              <a:defRPr sz="1800" kern="1200">
                <a:solidFill>
                  <a:schemeClr val="tx1"/>
                </a:solidFill>
                <a:latin typeface="+mn-lt"/>
                <a:ea typeface="+mn-ea"/>
                <a:cs typeface="+mn-cs"/>
              </a:defRPr>
            </a:lvl8pPr>
            <a:lvl9pPr algn="l" defTabSz="457200" eaLnBrk="1" hangingPunct="1" latinLnBrk="0" marL="3657600" rtl="0">
              <a:defRPr sz="1800" kern="1200">
                <a:solidFill>
                  <a:schemeClr val="tx1"/>
                </a:solidFill>
                <a:latin typeface="+mn-lt"/>
                <a:ea typeface="+mn-ea"/>
                <a:cs typeface="+mn-cs"/>
              </a:defRPr>
            </a:lvl9pPr>
          </a:lstStyle>
          <a:p>
            <a:pPr algn="l" lvl="0">
              <a:lnSpc>
                <a:spcPct val="130000"/>
              </a:lnSpc>
              <a:buClrTx/>
              <a:buSzTx/>
              <a:buFontTx/>
            </a:pPr>
            <a:r>
              <a:rPr altLang="en-US" sz="1200" lang="zh-CN" spc="150">
                <a:solidFill>
                  <a:schemeClr val="tx1">
                    <a:lumMod val="65000"/>
                    <a:lumOff val="35000"/>
                  </a:schemeClr>
                </a:solidFill>
                <a:latin typeface="+mn-ea"/>
                <a:cs typeface="+mn-ea"/>
                <a:sym typeface="+mn-ea"/>
              </a:rPr>
              <a:t>此处输入你的智能图形项正文</a:t>
            </a:r>
            <a:endParaRPr altLang="en-US" sz="1200" lang="zh-CN" spc="150">
              <a:solidFill>
                <a:schemeClr val="tx1">
                  <a:lumMod val="65000"/>
                  <a:lumOff val="35000"/>
                </a:schemeClr>
              </a:solidFill>
              <a:latin typeface="+mn-ea"/>
              <a:cs typeface="+mn-ea"/>
              <a:sym typeface="+mn-ea"/>
            </a:endParaRPr>
          </a:p>
        </p:txBody>
      </p:sp>
      <p:sp>
        <p:nvSpPr>
          <p:cNvPr id="1050326" name="任意多边形 7"/>
          <p:cNvSpPr/>
          <p:nvPr>
            <p:custDataLst>
              <p:tags r:id="rId20"/>
            </p:custDataLst>
          </p:nvPr>
        </p:nvSpPr>
        <p:spPr>
          <a:xfrm rot="2700000">
            <a:off x="2708132" y="3986466"/>
            <a:ext cx="180206" cy="1654557"/>
          </a:xfrm>
          <a:custGeom>
            <a:avLst/>
            <a:ahLst/>
            <a:cxnLst>
              <a:cxn ang="3">
                <a:pos x="hc" y="t"/>
              </a:cxn>
              <a:cxn ang="cd2">
                <a:pos x="l" y="vc"/>
              </a:cxn>
              <a:cxn ang="cd4">
                <a:pos x="hc" y="b"/>
              </a:cxn>
              <a:cxn ang="0">
                <a:pos x="r" y="vc"/>
              </a:cxn>
            </a:cxnLst>
            <a:rect l="l" t="t" r="r" b="b"/>
            <a:pathLst>
              <a:path w="293" h="3937">
                <a:moveTo>
                  <a:pt x="293" y="0"/>
                </a:moveTo>
                <a:lnTo>
                  <a:pt x="293" y="3937"/>
                </a:lnTo>
                <a:lnTo>
                  <a:pt x="293" y="3937"/>
                </a:lnTo>
                <a:cubicBezTo>
                  <a:pt x="125" y="3730"/>
                  <a:pt x="0" y="2927"/>
                  <a:pt x="0" y="1969"/>
                </a:cubicBezTo>
                <a:cubicBezTo>
                  <a:pt x="0" y="1010"/>
                  <a:pt x="125" y="207"/>
                  <a:pt x="293" y="0"/>
                </a:cubicBezTo>
                <a:lnTo>
                  <a:pt x="293" y="0"/>
                </a:lnTo>
                <a:close/>
              </a:path>
            </a:pathLst>
          </a:custGeom>
          <a:gradFill>
            <a:gsLst>
              <a:gs pos="0">
                <a:srgbClr val="376FFF">
                  <a:alpha val="0"/>
                </a:srgbClr>
              </a:gs>
              <a:gs pos="59000">
                <a:schemeClr val="accent1">
                  <a:alpha val="0"/>
                </a:schemeClr>
              </a:gs>
              <a:gs pos="100000">
                <a:schemeClr val="accent1">
                  <a:alpha val="12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p>
        </p:txBody>
      </p:sp>
      <p:sp>
        <p:nvSpPr>
          <p:cNvPr id="1050328" name="标题"/>
          <p:cNvSpPr txBox="1"/>
          <p:nvPr>
            <p:custDataLst>
              <p:tags r:id="rId21"/>
            </p:custDataLst>
          </p:nvPr>
        </p:nvSpPr>
        <p:spPr>
          <a:xfrm>
            <a:off x="3168659" y="4160665"/>
            <a:ext cx="1589149" cy="798913"/>
          </a:xfrm>
          <a:prstGeom prst="rect"/>
          <a:noFill/>
        </p:spPr>
        <p:txBody>
          <a:bodyPr anchor="b" anchorCtr="0" bIns="0" lIns="0" rIns="0" rtlCol="0" tIns="0" wrap="square">
            <a:normAutofit fontScale="54444"/>
          </a:bodyPr>
          <a:lstStyle>
            <a:defPPr>
              <a:defRPr lang="en-US"/>
            </a:defPPr>
            <a:lvl1pPr algn="l" defTabSz="457200" eaLnBrk="1" hangingPunct="1" latinLnBrk="0" marL="0" rtl="0">
              <a:defRPr sz="1800" kern="1200">
                <a:solidFill>
                  <a:schemeClr val="tx1"/>
                </a:solidFill>
                <a:latin typeface="+mn-lt"/>
                <a:ea typeface="+mn-ea"/>
                <a:cs typeface="+mn-cs"/>
              </a:defRPr>
            </a:lvl1pPr>
            <a:lvl2pPr algn="l" defTabSz="457200" eaLnBrk="1" hangingPunct="1" latinLnBrk="0" marL="457200" rtl="0">
              <a:defRPr sz="1800" kern="1200">
                <a:solidFill>
                  <a:schemeClr val="tx1"/>
                </a:solidFill>
                <a:latin typeface="+mn-lt"/>
                <a:ea typeface="+mn-ea"/>
                <a:cs typeface="+mn-cs"/>
              </a:defRPr>
            </a:lvl2pPr>
            <a:lvl3pPr algn="l" defTabSz="457200" eaLnBrk="1" hangingPunct="1" latinLnBrk="0" marL="914400" rtl="0">
              <a:defRPr sz="1800" kern="1200">
                <a:solidFill>
                  <a:schemeClr val="tx1"/>
                </a:solidFill>
                <a:latin typeface="+mn-lt"/>
                <a:ea typeface="+mn-ea"/>
                <a:cs typeface="+mn-cs"/>
              </a:defRPr>
            </a:lvl3pPr>
            <a:lvl4pPr algn="l" defTabSz="457200" eaLnBrk="1" hangingPunct="1" latinLnBrk="0" marL="1371600" rtl="0">
              <a:defRPr sz="1800" kern="1200">
                <a:solidFill>
                  <a:schemeClr val="tx1"/>
                </a:solidFill>
                <a:latin typeface="+mn-lt"/>
                <a:ea typeface="+mn-ea"/>
                <a:cs typeface="+mn-cs"/>
              </a:defRPr>
            </a:lvl4pPr>
            <a:lvl5pPr algn="l" defTabSz="457200" eaLnBrk="1" hangingPunct="1" latinLnBrk="0" marL="1828800" rtl="0">
              <a:defRPr sz="1800" kern="1200">
                <a:solidFill>
                  <a:schemeClr val="tx1"/>
                </a:solidFill>
                <a:latin typeface="+mn-lt"/>
                <a:ea typeface="+mn-ea"/>
                <a:cs typeface="+mn-cs"/>
              </a:defRPr>
            </a:lvl5pPr>
            <a:lvl6pPr algn="l" defTabSz="457200" eaLnBrk="1" hangingPunct="1" latinLnBrk="0" marL="2286000" rtl="0">
              <a:defRPr sz="1800" kern="1200">
                <a:solidFill>
                  <a:schemeClr val="tx1"/>
                </a:solidFill>
                <a:latin typeface="+mn-lt"/>
                <a:ea typeface="+mn-ea"/>
                <a:cs typeface="+mn-cs"/>
              </a:defRPr>
            </a:lvl6pPr>
            <a:lvl7pPr algn="l" defTabSz="457200" eaLnBrk="1" hangingPunct="1" latinLnBrk="0" marL="2743200" rtl="0">
              <a:defRPr sz="1800" kern="1200">
                <a:solidFill>
                  <a:schemeClr val="tx1"/>
                </a:solidFill>
                <a:latin typeface="+mn-lt"/>
                <a:ea typeface="+mn-ea"/>
                <a:cs typeface="+mn-cs"/>
              </a:defRPr>
            </a:lvl7pPr>
            <a:lvl8pPr algn="l" defTabSz="457200" eaLnBrk="1" hangingPunct="1" latinLnBrk="0" marL="3200400" rtl="0">
              <a:defRPr sz="1800" kern="1200">
                <a:solidFill>
                  <a:schemeClr val="tx1"/>
                </a:solidFill>
                <a:latin typeface="+mn-lt"/>
                <a:ea typeface="+mn-ea"/>
                <a:cs typeface="+mn-cs"/>
              </a:defRPr>
            </a:lvl8pPr>
            <a:lvl9pPr algn="l" defTabSz="457200" eaLnBrk="1" hangingPunct="1" latinLnBrk="0" marL="3657600" rtl="0">
              <a:defRPr sz="1800" kern="1200">
                <a:solidFill>
                  <a:schemeClr val="tx1"/>
                </a:solidFill>
                <a:latin typeface="+mn-lt"/>
                <a:ea typeface="+mn-ea"/>
                <a:cs typeface="+mn-cs"/>
              </a:defRPr>
            </a:lvl9pPr>
          </a:lstStyle>
          <a:p>
            <a:pPr algn="l"/>
            <a:r>
              <a:rPr altLang="en-US" b="1" dirty="0" lang="zh-CN" spc="300">
                <a:solidFill>
                  <a:schemeClr val="accent1"/>
                </a:solidFill>
                <a:latin typeface="+mj-ea"/>
                <a:ea typeface="+mj-ea"/>
                <a:cs typeface="微软雅黑" panose="020B0503020204020204" pitchFamily="34" charset="-122"/>
              </a:rPr>
              <a:t>鼓励和支持学校、企业等各方共同参与个性化教育的推进</a:t>
            </a:r>
            <a:endParaRPr altLang="en-US" b="1" dirty="0" lang="zh-CN" spc="300">
              <a:solidFill>
                <a:schemeClr val="accent1"/>
              </a:solidFill>
              <a:latin typeface="+mj-ea"/>
              <a:ea typeface="+mj-ea"/>
              <a:cs typeface="微软雅黑" panose="020B0503020204020204" pitchFamily="34" charset="-122"/>
            </a:endParaRPr>
          </a:p>
        </p:txBody>
      </p:sp>
      <p:sp>
        <p:nvSpPr>
          <p:cNvPr id="1050330" name="文本框 10"/>
          <p:cNvSpPr txBox="1"/>
          <p:nvPr>
            <p:custDataLst>
              <p:tags r:id="rId22"/>
            </p:custDataLst>
          </p:nvPr>
        </p:nvSpPr>
        <p:spPr>
          <a:xfrm>
            <a:off x="3168659" y="4975597"/>
            <a:ext cx="1589149" cy="1252097"/>
          </a:xfrm>
          <a:prstGeom prst="rect"/>
          <a:noFill/>
        </p:spPr>
        <p:txBody>
          <a:bodyPr anchor="t" anchorCtr="0" bIns="0" lIns="0" rIns="0" rtlCol="0" tIns="0" wrap="square">
            <a:normAutofit/>
          </a:bodyPr>
          <a:lstStyle>
            <a:defPPr>
              <a:defRPr lang="en-US"/>
            </a:defPPr>
            <a:lvl1pPr algn="l" defTabSz="457200" eaLnBrk="1" hangingPunct="1" latinLnBrk="0" marL="0" rtl="0">
              <a:defRPr sz="1800" kern="1200">
                <a:solidFill>
                  <a:schemeClr val="tx1"/>
                </a:solidFill>
                <a:latin typeface="+mn-lt"/>
                <a:ea typeface="+mn-ea"/>
                <a:cs typeface="+mn-cs"/>
              </a:defRPr>
            </a:lvl1pPr>
            <a:lvl2pPr algn="l" defTabSz="457200" eaLnBrk="1" hangingPunct="1" latinLnBrk="0" marL="457200" rtl="0">
              <a:defRPr sz="1800" kern="1200">
                <a:solidFill>
                  <a:schemeClr val="tx1"/>
                </a:solidFill>
                <a:latin typeface="+mn-lt"/>
                <a:ea typeface="+mn-ea"/>
                <a:cs typeface="+mn-cs"/>
              </a:defRPr>
            </a:lvl2pPr>
            <a:lvl3pPr algn="l" defTabSz="457200" eaLnBrk="1" hangingPunct="1" latinLnBrk="0" marL="914400" rtl="0">
              <a:defRPr sz="1800" kern="1200">
                <a:solidFill>
                  <a:schemeClr val="tx1"/>
                </a:solidFill>
                <a:latin typeface="+mn-lt"/>
                <a:ea typeface="+mn-ea"/>
                <a:cs typeface="+mn-cs"/>
              </a:defRPr>
            </a:lvl3pPr>
            <a:lvl4pPr algn="l" defTabSz="457200" eaLnBrk="1" hangingPunct="1" latinLnBrk="0" marL="1371600" rtl="0">
              <a:defRPr sz="1800" kern="1200">
                <a:solidFill>
                  <a:schemeClr val="tx1"/>
                </a:solidFill>
                <a:latin typeface="+mn-lt"/>
                <a:ea typeface="+mn-ea"/>
                <a:cs typeface="+mn-cs"/>
              </a:defRPr>
            </a:lvl4pPr>
            <a:lvl5pPr algn="l" defTabSz="457200" eaLnBrk="1" hangingPunct="1" latinLnBrk="0" marL="1828800" rtl="0">
              <a:defRPr sz="1800" kern="1200">
                <a:solidFill>
                  <a:schemeClr val="tx1"/>
                </a:solidFill>
                <a:latin typeface="+mn-lt"/>
                <a:ea typeface="+mn-ea"/>
                <a:cs typeface="+mn-cs"/>
              </a:defRPr>
            </a:lvl5pPr>
            <a:lvl6pPr algn="l" defTabSz="457200" eaLnBrk="1" hangingPunct="1" latinLnBrk="0" marL="2286000" rtl="0">
              <a:defRPr sz="1800" kern="1200">
                <a:solidFill>
                  <a:schemeClr val="tx1"/>
                </a:solidFill>
                <a:latin typeface="+mn-lt"/>
                <a:ea typeface="+mn-ea"/>
                <a:cs typeface="+mn-cs"/>
              </a:defRPr>
            </a:lvl6pPr>
            <a:lvl7pPr algn="l" defTabSz="457200" eaLnBrk="1" hangingPunct="1" latinLnBrk="0" marL="2743200" rtl="0">
              <a:defRPr sz="1800" kern="1200">
                <a:solidFill>
                  <a:schemeClr val="tx1"/>
                </a:solidFill>
                <a:latin typeface="+mn-lt"/>
                <a:ea typeface="+mn-ea"/>
                <a:cs typeface="+mn-cs"/>
              </a:defRPr>
            </a:lvl7pPr>
            <a:lvl8pPr algn="l" defTabSz="457200" eaLnBrk="1" hangingPunct="1" latinLnBrk="0" marL="3200400" rtl="0">
              <a:defRPr sz="1800" kern="1200">
                <a:solidFill>
                  <a:schemeClr val="tx1"/>
                </a:solidFill>
                <a:latin typeface="+mn-lt"/>
                <a:ea typeface="+mn-ea"/>
                <a:cs typeface="+mn-cs"/>
              </a:defRPr>
            </a:lvl8pPr>
            <a:lvl9pPr algn="l" defTabSz="457200" eaLnBrk="1" hangingPunct="1" latinLnBrk="0" marL="3657600" rtl="0">
              <a:defRPr sz="1800" kern="1200">
                <a:solidFill>
                  <a:schemeClr val="tx1"/>
                </a:solidFill>
                <a:latin typeface="+mn-lt"/>
                <a:ea typeface="+mn-ea"/>
                <a:cs typeface="+mn-cs"/>
              </a:defRPr>
            </a:lvl9pPr>
          </a:lstStyle>
          <a:p>
            <a:pPr algn="l" lvl="0">
              <a:lnSpc>
                <a:spcPct val="130000"/>
              </a:lnSpc>
              <a:buClrTx/>
              <a:buSzTx/>
              <a:buFontTx/>
            </a:pPr>
            <a:r>
              <a:rPr altLang="en-US" sz="1200" lang="zh-CN" spc="150">
                <a:solidFill>
                  <a:schemeClr val="tx1">
                    <a:lumMod val="65000"/>
                    <a:lumOff val="35000"/>
                  </a:schemeClr>
                </a:solidFill>
                <a:latin typeface="+mn-ea"/>
                <a:cs typeface="+mn-ea"/>
                <a:sym typeface="+mn-ea"/>
              </a:rPr>
              <a:t>此处输入你的智能图形项正文</a:t>
            </a:r>
            <a:endParaRPr altLang="en-US" sz="1200" lang="zh-CN" spc="150">
              <a:solidFill>
                <a:schemeClr val="tx1">
                  <a:lumMod val="65000"/>
                  <a:lumOff val="35000"/>
                </a:schemeClr>
              </a:solidFill>
              <a:latin typeface="+mn-ea"/>
              <a:cs typeface="+mn-ea"/>
              <a:sym typeface="+mn-ea"/>
            </a:endParaRPr>
          </a:p>
        </p:txBody>
      </p:sp>
      <p:sp>
        <p:nvSpPr>
          <p:cNvPr id="1050332" name="任意多边形 11"/>
          <p:cNvSpPr/>
          <p:nvPr>
            <p:custDataLst>
              <p:tags r:id="rId23"/>
            </p:custDataLst>
          </p:nvPr>
        </p:nvSpPr>
        <p:spPr>
          <a:xfrm rot="2700000">
            <a:off x="8163699" y="3986466"/>
            <a:ext cx="180206" cy="1654557"/>
          </a:xfrm>
          <a:custGeom>
            <a:avLst/>
            <a:ahLst/>
            <a:cxnLst>
              <a:cxn ang="3">
                <a:pos x="hc" y="t"/>
              </a:cxn>
              <a:cxn ang="cd2">
                <a:pos x="l" y="vc"/>
              </a:cxn>
              <a:cxn ang="cd4">
                <a:pos x="hc" y="b"/>
              </a:cxn>
              <a:cxn ang="0">
                <a:pos x="r" y="vc"/>
              </a:cxn>
            </a:cxnLst>
            <a:rect l="l" t="t" r="r" b="b"/>
            <a:pathLst>
              <a:path w="293" h="3937">
                <a:moveTo>
                  <a:pt x="293" y="0"/>
                </a:moveTo>
                <a:lnTo>
                  <a:pt x="293" y="3937"/>
                </a:lnTo>
                <a:lnTo>
                  <a:pt x="293" y="3937"/>
                </a:lnTo>
                <a:cubicBezTo>
                  <a:pt x="125" y="3730"/>
                  <a:pt x="0" y="2927"/>
                  <a:pt x="0" y="1969"/>
                </a:cubicBezTo>
                <a:cubicBezTo>
                  <a:pt x="0" y="1010"/>
                  <a:pt x="125" y="207"/>
                  <a:pt x="293" y="0"/>
                </a:cubicBezTo>
                <a:lnTo>
                  <a:pt x="293" y="0"/>
                </a:lnTo>
                <a:close/>
              </a:path>
            </a:pathLst>
          </a:custGeom>
          <a:gradFill>
            <a:gsLst>
              <a:gs pos="0">
                <a:srgbClr val="376FFF">
                  <a:alpha val="0"/>
                </a:srgbClr>
              </a:gs>
              <a:gs pos="59000">
                <a:schemeClr val="accent1">
                  <a:alpha val="0"/>
                </a:schemeClr>
              </a:gs>
              <a:gs pos="100000">
                <a:schemeClr val="accent1">
                  <a:alpha val="12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p>
        </p:txBody>
      </p:sp>
      <p:sp>
        <p:nvSpPr>
          <p:cNvPr id="1050334" name="标题"/>
          <p:cNvSpPr txBox="1"/>
          <p:nvPr>
            <p:custDataLst>
              <p:tags r:id="rId24"/>
            </p:custDataLst>
          </p:nvPr>
        </p:nvSpPr>
        <p:spPr>
          <a:xfrm>
            <a:off x="8624226" y="4160665"/>
            <a:ext cx="1589149" cy="798913"/>
          </a:xfrm>
          <a:prstGeom prst="rect"/>
          <a:noFill/>
        </p:spPr>
        <p:txBody>
          <a:bodyPr anchor="b" anchorCtr="0" bIns="0" lIns="0" rIns="0" rtlCol="0" tIns="0" wrap="square">
            <a:normAutofit fontScale="65556"/>
          </a:bodyPr>
          <a:lstStyle>
            <a:defPPr>
              <a:defRPr lang="en-US"/>
            </a:defPPr>
            <a:lvl1pPr algn="l" defTabSz="457200" eaLnBrk="1" hangingPunct="1" latinLnBrk="0" marL="0" rtl="0">
              <a:defRPr sz="1800" kern="1200">
                <a:solidFill>
                  <a:schemeClr val="tx1"/>
                </a:solidFill>
                <a:latin typeface="+mn-lt"/>
                <a:ea typeface="+mn-ea"/>
                <a:cs typeface="+mn-cs"/>
              </a:defRPr>
            </a:lvl1pPr>
            <a:lvl2pPr algn="l" defTabSz="457200" eaLnBrk="1" hangingPunct="1" latinLnBrk="0" marL="457200" rtl="0">
              <a:defRPr sz="1800" kern="1200">
                <a:solidFill>
                  <a:schemeClr val="tx1"/>
                </a:solidFill>
                <a:latin typeface="+mn-lt"/>
                <a:ea typeface="+mn-ea"/>
                <a:cs typeface="+mn-cs"/>
              </a:defRPr>
            </a:lvl2pPr>
            <a:lvl3pPr algn="l" defTabSz="457200" eaLnBrk="1" hangingPunct="1" latinLnBrk="0" marL="914400" rtl="0">
              <a:defRPr sz="1800" kern="1200">
                <a:solidFill>
                  <a:schemeClr val="tx1"/>
                </a:solidFill>
                <a:latin typeface="+mn-lt"/>
                <a:ea typeface="+mn-ea"/>
                <a:cs typeface="+mn-cs"/>
              </a:defRPr>
            </a:lvl3pPr>
            <a:lvl4pPr algn="l" defTabSz="457200" eaLnBrk="1" hangingPunct="1" latinLnBrk="0" marL="1371600" rtl="0">
              <a:defRPr sz="1800" kern="1200">
                <a:solidFill>
                  <a:schemeClr val="tx1"/>
                </a:solidFill>
                <a:latin typeface="+mn-lt"/>
                <a:ea typeface="+mn-ea"/>
                <a:cs typeface="+mn-cs"/>
              </a:defRPr>
            </a:lvl4pPr>
            <a:lvl5pPr algn="l" defTabSz="457200" eaLnBrk="1" hangingPunct="1" latinLnBrk="0" marL="1828800" rtl="0">
              <a:defRPr sz="1800" kern="1200">
                <a:solidFill>
                  <a:schemeClr val="tx1"/>
                </a:solidFill>
                <a:latin typeface="+mn-lt"/>
                <a:ea typeface="+mn-ea"/>
                <a:cs typeface="+mn-cs"/>
              </a:defRPr>
            </a:lvl5pPr>
            <a:lvl6pPr algn="l" defTabSz="457200" eaLnBrk="1" hangingPunct="1" latinLnBrk="0" marL="2286000" rtl="0">
              <a:defRPr sz="1800" kern="1200">
                <a:solidFill>
                  <a:schemeClr val="tx1"/>
                </a:solidFill>
                <a:latin typeface="+mn-lt"/>
                <a:ea typeface="+mn-ea"/>
                <a:cs typeface="+mn-cs"/>
              </a:defRPr>
            </a:lvl6pPr>
            <a:lvl7pPr algn="l" defTabSz="457200" eaLnBrk="1" hangingPunct="1" latinLnBrk="0" marL="2743200" rtl="0">
              <a:defRPr sz="1800" kern="1200">
                <a:solidFill>
                  <a:schemeClr val="tx1"/>
                </a:solidFill>
                <a:latin typeface="+mn-lt"/>
                <a:ea typeface="+mn-ea"/>
                <a:cs typeface="+mn-cs"/>
              </a:defRPr>
            </a:lvl7pPr>
            <a:lvl8pPr algn="l" defTabSz="457200" eaLnBrk="1" hangingPunct="1" latinLnBrk="0" marL="3200400" rtl="0">
              <a:defRPr sz="1800" kern="1200">
                <a:solidFill>
                  <a:schemeClr val="tx1"/>
                </a:solidFill>
                <a:latin typeface="+mn-lt"/>
                <a:ea typeface="+mn-ea"/>
                <a:cs typeface="+mn-cs"/>
              </a:defRPr>
            </a:lvl8pPr>
            <a:lvl9pPr algn="l" defTabSz="457200" eaLnBrk="1" hangingPunct="1" latinLnBrk="0" marL="3657600" rtl="0">
              <a:defRPr sz="1800" kern="1200">
                <a:solidFill>
                  <a:schemeClr val="tx1"/>
                </a:solidFill>
                <a:latin typeface="+mn-lt"/>
                <a:ea typeface="+mn-ea"/>
                <a:cs typeface="+mn-cs"/>
              </a:defRPr>
            </a:lvl9pPr>
          </a:lstStyle>
          <a:p>
            <a:pPr algn="l"/>
            <a:r>
              <a:rPr altLang="en-US" b="1" dirty="0" lang="zh-CN" spc="300">
                <a:solidFill>
                  <a:schemeClr val="accent1"/>
                </a:solidFill>
                <a:latin typeface="+mj-ea"/>
                <a:ea typeface="+mj-ea"/>
                <a:cs typeface="微软雅黑" panose="020B0503020204020204" pitchFamily="34" charset="-122"/>
              </a:rPr>
              <a:t>建立个性化教育评价体系，促进个性化教育的健康发展</a:t>
            </a:r>
            <a:endParaRPr altLang="en-US" b="1" dirty="0" lang="zh-CN" spc="300">
              <a:solidFill>
                <a:schemeClr val="accent1"/>
              </a:solidFill>
              <a:latin typeface="+mj-ea"/>
              <a:ea typeface="+mj-ea"/>
              <a:cs typeface="微软雅黑" panose="020B0503020204020204" pitchFamily="34" charset="-122"/>
            </a:endParaRPr>
          </a:p>
        </p:txBody>
      </p:sp>
      <p:sp>
        <p:nvSpPr>
          <p:cNvPr id="1050336" name="文本框 15"/>
          <p:cNvSpPr txBox="1"/>
          <p:nvPr>
            <p:custDataLst>
              <p:tags r:id="rId25"/>
            </p:custDataLst>
          </p:nvPr>
        </p:nvSpPr>
        <p:spPr>
          <a:xfrm>
            <a:off x="8624226" y="4975597"/>
            <a:ext cx="1589149" cy="1252097"/>
          </a:xfrm>
          <a:prstGeom prst="rect"/>
          <a:noFill/>
        </p:spPr>
        <p:txBody>
          <a:bodyPr anchor="t" anchorCtr="0" bIns="0" lIns="0" rIns="0" rtlCol="0" tIns="0" wrap="square">
            <a:normAutofit/>
          </a:bodyPr>
          <a:lstStyle>
            <a:defPPr>
              <a:defRPr lang="en-US"/>
            </a:defPPr>
            <a:lvl1pPr algn="l" defTabSz="457200" eaLnBrk="1" hangingPunct="1" latinLnBrk="0" marL="0" rtl="0">
              <a:defRPr sz="1800" kern="1200">
                <a:solidFill>
                  <a:schemeClr val="tx1"/>
                </a:solidFill>
                <a:latin typeface="+mn-lt"/>
                <a:ea typeface="+mn-ea"/>
                <a:cs typeface="+mn-cs"/>
              </a:defRPr>
            </a:lvl1pPr>
            <a:lvl2pPr algn="l" defTabSz="457200" eaLnBrk="1" hangingPunct="1" latinLnBrk="0" marL="457200" rtl="0">
              <a:defRPr sz="1800" kern="1200">
                <a:solidFill>
                  <a:schemeClr val="tx1"/>
                </a:solidFill>
                <a:latin typeface="+mn-lt"/>
                <a:ea typeface="+mn-ea"/>
                <a:cs typeface="+mn-cs"/>
              </a:defRPr>
            </a:lvl2pPr>
            <a:lvl3pPr algn="l" defTabSz="457200" eaLnBrk="1" hangingPunct="1" latinLnBrk="0" marL="914400" rtl="0">
              <a:defRPr sz="1800" kern="1200">
                <a:solidFill>
                  <a:schemeClr val="tx1"/>
                </a:solidFill>
                <a:latin typeface="+mn-lt"/>
                <a:ea typeface="+mn-ea"/>
                <a:cs typeface="+mn-cs"/>
              </a:defRPr>
            </a:lvl3pPr>
            <a:lvl4pPr algn="l" defTabSz="457200" eaLnBrk="1" hangingPunct="1" latinLnBrk="0" marL="1371600" rtl="0">
              <a:defRPr sz="1800" kern="1200">
                <a:solidFill>
                  <a:schemeClr val="tx1"/>
                </a:solidFill>
                <a:latin typeface="+mn-lt"/>
                <a:ea typeface="+mn-ea"/>
                <a:cs typeface="+mn-cs"/>
              </a:defRPr>
            </a:lvl4pPr>
            <a:lvl5pPr algn="l" defTabSz="457200" eaLnBrk="1" hangingPunct="1" latinLnBrk="0" marL="1828800" rtl="0">
              <a:defRPr sz="1800" kern="1200">
                <a:solidFill>
                  <a:schemeClr val="tx1"/>
                </a:solidFill>
                <a:latin typeface="+mn-lt"/>
                <a:ea typeface="+mn-ea"/>
                <a:cs typeface="+mn-cs"/>
              </a:defRPr>
            </a:lvl5pPr>
            <a:lvl6pPr algn="l" defTabSz="457200" eaLnBrk="1" hangingPunct="1" latinLnBrk="0" marL="2286000" rtl="0">
              <a:defRPr sz="1800" kern="1200">
                <a:solidFill>
                  <a:schemeClr val="tx1"/>
                </a:solidFill>
                <a:latin typeface="+mn-lt"/>
                <a:ea typeface="+mn-ea"/>
                <a:cs typeface="+mn-cs"/>
              </a:defRPr>
            </a:lvl6pPr>
            <a:lvl7pPr algn="l" defTabSz="457200" eaLnBrk="1" hangingPunct="1" latinLnBrk="0" marL="2743200" rtl="0">
              <a:defRPr sz="1800" kern="1200">
                <a:solidFill>
                  <a:schemeClr val="tx1"/>
                </a:solidFill>
                <a:latin typeface="+mn-lt"/>
                <a:ea typeface="+mn-ea"/>
                <a:cs typeface="+mn-cs"/>
              </a:defRPr>
            </a:lvl7pPr>
            <a:lvl8pPr algn="l" defTabSz="457200" eaLnBrk="1" hangingPunct="1" latinLnBrk="0" marL="3200400" rtl="0">
              <a:defRPr sz="1800" kern="1200">
                <a:solidFill>
                  <a:schemeClr val="tx1"/>
                </a:solidFill>
                <a:latin typeface="+mn-lt"/>
                <a:ea typeface="+mn-ea"/>
                <a:cs typeface="+mn-cs"/>
              </a:defRPr>
            </a:lvl8pPr>
            <a:lvl9pPr algn="l" defTabSz="457200" eaLnBrk="1" hangingPunct="1" latinLnBrk="0" marL="3657600" rtl="0">
              <a:defRPr sz="1800" kern="1200">
                <a:solidFill>
                  <a:schemeClr val="tx1"/>
                </a:solidFill>
                <a:latin typeface="+mn-lt"/>
                <a:ea typeface="+mn-ea"/>
                <a:cs typeface="+mn-cs"/>
              </a:defRPr>
            </a:lvl9pPr>
          </a:lstStyle>
          <a:p>
            <a:pPr algn="l" lvl="0">
              <a:lnSpc>
                <a:spcPct val="130000"/>
              </a:lnSpc>
              <a:buClrTx/>
              <a:buSzTx/>
              <a:buFontTx/>
            </a:pPr>
            <a:r>
              <a:rPr altLang="en-US" sz="1200" lang="zh-CN" spc="150">
                <a:solidFill>
                  <a:schemeClr val="tx1">
                    <a:lumMod val="65000"/>
                    <a:lumOff val="35000"/>
                  </a:schemeClr>
                </a:solidFill>
                <a:latin typeface="+mn-ea"/>
                <a:cs typeface="+mn-ea"/>
                <a:sym typeface="+mn-ea"/>
              </a:rPr>
              <a:t>此处输入你的智能图形项正文</a:t>
            </a:r>
            <a:endParaRPr altLang="en-US" sz="1200" lang="zh-CN" spc="150">
              <a:solidFill>
                <a:schemeClr val="tx1">
                  <a:lumMod val="65000"/>
                  <a:lumOff val="35000"/>
                </a:schemeClr>
              </a:solidFill>
              <a:latin typeface="+mn-ea"/>
              <a:cs typeface="+mn-ea"/>
              <a:sym typeface="+mn-ea"/>
            </a:endParaRPr>
          </a:p>
        </p:txBody>
      </p:sp>
      <p:sp>
        <p:nvSpPr>
          <p:cNvPr id="1050338" name="标题"/>
          <p:cNvSpPr txBox="1"/>
          <p:nvPr>
            <p:custDataLst>
              <p:tags r:id="rId26"/>
            </p:custDataLst>
          </p:nvPr>
        </p:nvSpPr>
        <p:spPr>
          <a:xfrm>
            <a:off x="5004089" y="3961104"/>
            <a:ext cx="862986" cy="1617181"/>
          </a:xfrm>
          <a:prstGeom prst="rect"/>
          <a:noFill/>
        </p:spPr>
        <p:txBody>
          <a:bodyPr anchor="t" anchorCtr="0" bIns="0" lIns="0" rIns="0" rtlCol="0" tIns="0" wrap="square">
            <a:normAutofit fontScale="98889" lnSpcReduction="20000"/>
          </a:bodyPr>
          <a:p>
            <a:pPr algn="r" lvl="0">
              <a:buClrTx/>
              <a:buSzTx/>
              <a:buFontTx/>
            </a:pPr>
            <a:r>
              <a:rPr altLang="zh-CN" b="1" dirty="0" sz="9000" lang="en-US" spc="300">
                <a:gradFill>
                  <a:gsLst>
                    <a:gs pos="22000">
                      <a:schemeClr val="accent1"/>
                    </a:gs>
                    <a:gs pos="62000">
                      <a:schemeClr val="accent1">
                        <a:alpha val="50000"/>
                      </a:schemeClr>
                    </a:gs>
                    <a:gs pos="64000">
                      <a:schemeClr val="accent1">
                        <a:alpha val="0"/>
                      </a:schemeClr>
                    </a:gs>
                  </a:gsLst>
                  <a:lin ang="2700000" scaled="0"/>
                </a:gradFill>
                <a:latin typeface="+mj-ea"/>
                <a:ea typeface="+mj-ea"/>
                <a:cs typeface="微软雅黑" panose="020B0503020204020204" pitchFamily="34" charset="-122"/>
                <a:sym typeface="+mn-ea"/>
              </a:rPr>
              <a:t>6</a:t>
            </a:r>
            <a:endParaRPr altLang="zh-CN" b="1" dirty="0" sz="9000" lang="en-US" spc="300">
              <a:gradFill>
                <a:gsLst>
                  <a:gs pos="22000">
                    <a:schemeClr val="accent1"/>
                  </a:gs>
                  <a:gs pos="62000">
                    <a:schemeClr val="accent1">
                      <a:alpha val="50000"/>
                    </a:schemeClr>
                  </a:gs>
                  <a:gs pos="64000">
                    <a:schemeClr val="accent1">
                      <a:alpha val="0"/>
                    </a:schemeClr>
                  </a:gs>
                </a:gsLst>
                <a:lin ang="2700000" scaled="0"/>
              </a:gradFill>
              <a:latin typeface="+mj-ea"/>
              <a:ea typeface="+mj-ea"/>
              <a:cs typeface="微软雅黑" panose="020B0503020204020204" pitchFamily="34" charset="-122"/>
              <a:sym typeface="+mn-ea"/>
            </a:endParaRPr>
          </a:p>
        </p:txBody>
      </p:sp>
      <p:sp>
        <p:nvSpPr>
          <p:cNvPr id="1050340" name="标题"/>
          <p:cNvSpPr txBox="1"/>
          <p:nvPr>
            <p:custDataLst>
              <p:tags r:id="rId27"/>
            </p:custDataLst>
          </p:nvPr>
        </p:nvSpPr>
        <p:spPr>
          <a:xfrm>
            <a:off x="2276306" y="3961104"/>
            <a:ext cx="862986" cy="1617181"/>
          </a:xfrm>
          <a:prstGeom prst="rect"/>
          <a:noFill/>
        </p:spPr>
        <p:txBody>
          <a:bodyPr anchor="t" anchorCtr="0" bIns="0" lIns="0" rIns="0" rtlCol="0" tIns="0" wrap="square">
            <a:normAutofit fontScale="98889" lnSpcReduction="20000"/>
          </a:bodyPr>
          <a:p>
            <a:pPr algn="r" lvl="0">
              <a:buClrTx/>
              <a:buSzTx/>
              <a:buFontTx/>
            </a:pPr>
            <a:r>
              <a:rPr altLang="zh-CN" b="1" dirty="0" sz="9000" lang="en-US" spc="300">
                <a:gradFill>
                  <a:gsLst>
                    <a:gs pos="22000">
                      <a:schemeClr val="accent1"/>
                    </a:gs>
                    <a:gs pos="62000">
                      <a:schemeClr val="accent1">
                        <a:alpha val="50000"/>
                      </a:schemeClr>
                    </a:gs>
                    <a:gs pos="64000">
                      <a:schemeClr val="accent1">
                        <a:alpha val="0"/>
                      </a:schemeClr>
                    </a:gs>
                  </a:gsLst>
                  <a:lin ang="2700000" scaled="0"/>
                </a:gradFill>
                <a:latin typeface="+mj-ea"/>
                <a:ea typeface="+mj-ea"/>
                <a:cs typeface="微软雅黑" panose="020B0503020204020204" pitchFamily="34" charset="-122"/>
                <a:sym typeface="+mn-ea"/>
              </a:rPr>
              <a:t>5</a:t>
            </a:r>
            <a:endParaRPr altLang="zh-CN" b="1" dirty="0" sz="9000" lang="en-US" spc="300">
              <a:gradFill>
                <a:gsLst>
                  <a:gs pos="22000">
                    <a:schemeClr val="accent1"/>
                  </a:gs>
                  <a:gs pos="62000">
                    <a:schemeClr val="accent1">
                      <a:alpha val="50000"/>
                    </a:schemeClr>
                  </a:gs>
                  <a:gs pos="64000">
                    <a:schemeClr val="accent1">
                      <a:alpha val="0"/>
                    </a:schemeClr>
                  </a:gs>
                </a:gsLst>
                <a:lin ang="2700000" scaled="0"/>
              </a:gradFill>
              <a:latin typeface="+mj-ea"/>
              <a:ea typeface="+mj-ea"/>
              <a:cs typeface="微软雅黑" panose="020B0503020204020204" pitchFamily="34" charset="-122"/>
              <a:sym typeface="+mn-ea"/>
            </a:endParaRPr>
          </a:p>
        </p:txBody>
      </p:sp>
      <p:sp>
        <p:nvSpPr>
          <p:cNvPr id="1050342" name="标题"/>
          <p:cNvSpPr txBox="1"/>
          <p:nvPr>
            <p:custDataLst>
              <p:tags r:id="rId28"/>
            </p:custDataLst>
          </p:nvPr>
        </p:nvSpPr>
        <p:spPr>
          <a:xfrm>
            <a:off x="7731873" y="3961104"/>
            <a:ext cx="862986" cy="1617181"/>
          </a:xfrm>
          <a:prstGeom prst="rect"/>
          <a:noFill/>
        </p:spPr>
        <p:txBody>
          <a:bodyPr anchor="t" anchorCtr="0" bIns="0" lIns="0" rIns="0" rtlCol="0" tIns="0" wrap="square">
            <a:normAutofit fontScale="98889" lnSpcReduction="20000"/>
          </a:bodyPr>
          <a:p>
            <a:pPr algn="r" lvl="0">
              <a:buClrTx/>
              <a:buSzTx/>
              <a:buFontTx/>
            </a:pPr>
            <a:r>
              <a:rPr altLang="zh-CN" b="1" dirty="0" sz="9000" lang="en-US" spc="300">
                <a:gradFill>
                  <a:gsLst>
                    <a:gs pos="22000">
                      <a:schemeClr val="accent1"/>
                    </a:gs>
                    <a:gs pos="62000">
                      <a:schemeClr val="accent1">
                        <a:alpha val="50000"/>
                      </a:schemeClr>
                    </a:gs>
                    <a:gs pos="64000">
                      <a:schemeClr val="accent1">
                        <a:alpha val="0"/>
                      </a:schemeClr>
                    </a:gs>
                  </a:gsLst>
                  <a:lin ang="2700000" scaled="0"/>
                </a:gradFill>
                <a:latin typeface="+mj-ea"/>
                <a:ea typeface="+mj-ea"/>
                <a:cs typeface="微软雅黑" panose="020B0503020204020204" pitchFamily="34" charset="-122"/>
                <a:sym typeface="+mn-ea"/>
              </a:rPr>
              <a:t>7</a:t>
            </a:r>
            <a:endParaRPr altLang="zh-CN" b="1" dirty="0" sz="9000" lang="en-US" spc="300">
              <a:gradFill>
                <a:gsLst>
                  <a:gs pos="22000">
                    <a:schemeClr val="accent1"/>
                  </a:gs>
                  <a:gs pos="62000">
                    <a:schemeClr val="accent1">
                      <a:alpha val="50000"/>
                    </a:schemeClr>
                  </a:gs>
                  <a:gs pos="64000">
                    <a:schemeClr val="accent1">
                      <a:alpha val="0"/>
                    </a:schemeClr>
                  </a:gs>
                </a:gsLst>
                <a:lin ang="2700000" scaled="0"/>
              </a:gradFill>
              <a:latin typeface="+mj-ea"/>
              <a:ea typeface="+mj-ea"/>
              <a:cs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305" name=""/>
        <p:cNvGrpSpPr/>
        <p:nvPr/>
      </p:nvGrpSpPr>
      <p:grpSpPr>
        <a:xfrm>
          <a:off x="0" y="0"/>
          <a:ext cx="0" cy="0"/>
          <a:chOff x="0" y="0"/>
          <a:chExt cx="0" cy="0"/>
        </a:xfrm>
      </p:grpSpPr>
      <p:sp>
        <p:nvSpPr>
          <p:cNvPr id="1050376" name="标题 2"/>
          <p:cNvSpPr>
            <a:spLocks noGrp="1"/>
          </p:cNvSpPr>
          <p:nvPr>
            <p:ph type="title" idx="2"/>
            <p:custDataLst>
              <p:tags r:id="rId1"/>
            </p:custDataLst>
          </p:nvPr>
        </p:nvSpPr>
        <p:spPr/>
        <p:txBody>
          <a:bodyPr/>
          <a:p>
            <a:r>
              <a:rPr altLang="en-US" lang="zh-CN"/>
              <a:t>THANK YOU</a:t>
            </a:r>
            <a:endParaRPr altLang="en-US" lang="zh-CN"/>
          </a:p>
        </p:txBody>
      </p:sp>
      <p:sp>
        <p:nvSpPr>
          <p:cNvPr id="1050378" name="文本占位符 6"/>
          <p:cNvSpPr>
            <a:spLocks noGrp="1"/>
          </p:cNvSpPr>
          <p:nvPr>
            <p:ph type="body" idx="1"/>
            <p:custDataLst>
              <p:tags r:id="rId2"/>
            </p:custDataLst>
          </p:nvPr>
        </p:nvSpPr>
        <p:spPr/>
        <p:txBody>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Lst>
</file>

<file path=ppt/tags/tag7.xml><?xml version="1.0" encoding="utf-8"?>
<p:tagLst xmlns:p="http://schemas.openxmlformats.org/presentationml/2006/main">
  <p:tag name="KSO_WM_UNIT_PRESET_TEXT" val="单击此处编辑母版文本样式"/>
  <p:tag name="KSO_WM_UNIT_NOCLEAR" val="0"/>
  <p:tag name="KSO_WM_UNIT_VALUE" val="36"/>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ISCONTENTSTITLE" val="0"/>
  <p:tag name="KSO_WM_UNIT_ISNUMDGMTITLE" val="0"/>
</p:tagLst>
</file>

<file path=ppt/tags/tag8.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CONTENT_GROUP_TYPE" val="titlestyle"/>
  <p:tag name="KSO_WM_UNIT_TYPE" val="i"/>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BEAUTIFY_FLAG" val="#wm#"/>
  <p:tag name="KSO_WM_UNIT_CONTENT_GROUP_TYPE" val="titlestyle"/>
  <p:tag name="KSO_WM_UNIT_TYPE" val="i"/>
  <p:tag name="KSO_WM_UNIT_INDEX" val="2"/>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21.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28.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29.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CONTENT_GROUP_TYPE" val="titlestyle"/>
  <p:tag name="KSO_WM_UNIT_TYPE" val="i"/>
  <p:tag name="KSO_WM_UNIT_INDEX" val="1"/>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BEAUTIFY_FLAG" val="#wm#"/>
  <p:tag name="KSO_WM_UNIT_CONTENT_GROUP_TYPE" val="titlestyle"/>
  <p:tag name="KSO_WM_UNIT_TYPE" val="i"/>
  <p:tag name="KSO_WM_UNIT_INDEX" val="2"/>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CONTENT_GROUP_TYPE" val="titlestyle"/>
  <p:tag name="KSO_WM_UNIT_TYPE" val="i"/>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BEAUTIFY_FLAG" val="#wm#"/>
  <p:tag name="KSO_WM_UNIT_CONTENT_GROUP_TYPE" val="titlestyle"/>
  <p:tag name="KSO_WM_UNIT_TYPE" val="i"/>
  <p:tag name="KSO_WM_UNIT_INDEX" val="2"/>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7.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CONTENT_GROUP_TYPE" val="titlestyle"/>
  <p:tag name="KSO_WM_UNIT_TYPE" val="i"/>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BEAUTIFY_FLAG" val="#wm#"/>
  <p:tag name="KSO_WM_UNIT_CONTENT_GROUP_TYPE" val="titlestyle"/>
  <p:tag name="KSO_WM_UNIT_TYPE" val="i"/>
  <p:tag name="KSO_WM_UNIT_INDEX" val="2"/>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BEAUTIFY_FLAG" val="#wm#"/>
  <p:tag name="KSO_WM_UNIT_TYPE" val="i"/>
  <p:tag name="KSO_WM_UNIT_INDEX" val="2"/>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BEAUTIFY_FLAG" val="#wm#"/>
  <p:tag name="KSO_WM_UNIT_TYPE" val="i"/>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BEAUTIFY_FLAG" val="#wm#"/>
  <p:tag name="KSO_WM_UNIT_TYPE" val="i"/>
  <p:tag name="KSO_WM_UNIT_INDEX" val="2"/>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8.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CONTENT_GROUP_TYPE" val="titlestyle"/>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BEAUTIFY_FLAG" val="#wm#"/>
  <p:tag name="KSO_WM_UNIT_CONTENT_GROUP_TYPE" val="titlestyle"/>
  <p:tag name="KSO_WM_UNIT_TYPE" val="i"/>
  <p:tag name="KSO_WM_UNIT_INDEX" val="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0.xml><?xml version="1.0" encoding="utf-8"?>
<p:tagLst xmlns:p="http://schemas.openxmlformats.org/presentationml/2006/main">
  <p:tag name="KSO_WM_UNIT_ISCONTENTSTITLE" val="0"/>
  <p:tag name="KSO_WM_UNIT_ISNUMDGMTITLE" val="0"/>
  <p:tag name="KSO_WM_UNIT_PRESET_TEXT" val="THANK YOU"/>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81.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6"/>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CONTENT_GROUP_TYPE" val="titlestyle"/>
  <p:tag name="KSO_WM_UNIT_TYPE" val="i"/>
  <p:tag name="KSO_WM_UNIT_INDEX" val="1"/>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CONTENT_GROUP_TYPE" val="titlestyle"/>
  <p:tag name="KSO_WM_UNIT_TYPE" val="i"/>
  <p:tag name="KSO_WM_UNIT_INDEX" val="2"/>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6"/>
</p:tagLst>
</file>

<file path=ppt/tags/tag92.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96"/>
  <p:tag name="KSO_WM_TEMPLATE_THUMBS_INDEX" val="1、9"/>
</p:tagLst>
</file>

<file path=ppt/tags/tag93.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6_1*f*1"/>
  <p:tag name="KSO_WM_TEMPLATE_CATEGORY" val="custom"/>
  <p:tag name="KSO_WM_TEMPLATE_INDEX" val="20230296"/>
  <p:tag name="KSO_WM_UNIT_LAYERLEVEL" val="1"/>
  <p:tag name="KSO_WM_TAG_VERSION" val="1.0"/>
  <p:tag name="KSO_WM_BEAUTIFY_FLAG" val="#wm#"/>
  <p:tag name="KSO_WM_UNIT_PRESET_TEXT" val="汇报人：WPS"/>
</p:tagLst>
</file>

<file path=ppt/tags/tag94.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custom20230296_1*b*1"/>
  <p:tag name="KSO_WM_TEMPLATE_CATEGORY" val="custom"/>
  <p:tag name="KSO_WM_TEMPLATE_INDEX" val="20230296"/>
  <p:tag name="KSO_WM_UNIT_LAYERLEVEL" val="1"/>
  <p:tag name="KSO_WM_TAG_VERSION" val="1.0"/>
  <p:tag name="KSO_WM_BEAUTIFY_FLAG" val="#wm#"/>
  <p:tag name="KSO_WM_UNIT_ISCONTENTSTITLE" val="0"/>
  <p:tag name="KSO_WM_UNIT_ISNUMDGMTITLE" val="0"/>
  <p:tag name="KSO_WM_UNIT_VALUE" val="35"/>
  <p:tag name="KSO_WM_UNIT_TYPE" val="b"/>
  <p:tag name="KSO_WM_UNIT_INDEX" val="1"/>
  <p:tag name="KSO_WM_UNIT_PRESET_TEXT" val="WPS,a click to unlimited possibilities"/>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1*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单击添加文档标题"/>
</p:tagLst>
</file>

<file path=ppt/tags/tag96.xml><?xml version="1.0" encoding="utf-8"?>
<p:tagLst xmlns:p="http://schemas.openxmlformats.org/presentationml/2006/main">
  <p:tag name="KSO_WM_SLIDE_ID" val="custom20230296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296"/>
  <p:tag name="KSO_WM_SLIDE_LAYOUT" val="a_b_f"/>
  <p:tag name="KSO_WM_SLIDE_LAYOUT_CNT" val="1_1_1"/>
  <p:tag name="KSO_WM_TEMPLATE_THUMBS_INDEX" val="1、9"/>
  <p:tag name="KSO_WM_SLIDE_CONTENT_AREA" val="{&quot;left&quot;:&quot;140.25&quot;,&quot;top&quot;:&quot;121.15&quot;,&quot;width&quot;:&quot;679.5&quot;,&quot;height&quot;:&quot;208.75&quot;}"/>
</p:tagLst>
</file>

<file path=ppt/tags/tag97.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6*a*1"/>
  <p:tag name="KSO_WM_TEMPLATE_CATEGORY" val="custom"/>
  <p:tag name="KSO_WM_TEMPLATE_INDEX" val="20230296"/>
  <p:tag name="KSO_WM_UNIT_LAYERLEVEL" val="1"/>
  <p:tag name="KSO_WM_TAG_VERSION" val="1.0"/>
  <p:tag name="KSO_WM_BEAUTIFY_FLAG" val="#wm#"/>
  <p:tag name="KSO_WM_DIAGRAM_GROUP_CODE" val="l1-1"/>
  <p:tag name="KSO_WM_UNIT_PRESET_TEXT" val="目录"/>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96_6*l_h_i*1_1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1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1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96_6*l_h_i*1_2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2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2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96_6*l_h_i*1_3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3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3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96_6*l_h_i*1_4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4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4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96_6*l_h_i*1_5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5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5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296_6*l_h_i*1_6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6"/>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6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6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6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6.xml><?xml version="1.0" encoding="utf-8"?>
<p:tagLst xmlns:p="http://schemas.openxmlformats.org/presentationml/2006/main">
  <p:tag name="KSO_WM_SLIDE_ID" val="custom2023029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96"/>
  <p:tag name="KSO_WM_SLIDE_LAYOUT" val="a_l"/>
  <p:tag name="KSO_WM_SLIDE_LAYOUT_CNT" val="1_1"/>
  <p:tag name="KSO_WM_SLIDE_TYPE" val="contents"/>
  <p:tag name="KSO_WM_SLIDE_SUBTYPE" val="diag"/>
  <p:tag name="KSO_WM_DIAGRAM_GROUP_CODE" val="l1-1"/>
  <p:tag name="KSO_WM_SLIDE_DIAGTYPE" val="l"/>
</p:tagLst>
</file>

<file path=ppt/tags/tag11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ONE"/>
</p:tagLst>
</file>

<file path=ppt/tags/tag1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119.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12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TWO"/>
</p:tagLst>
</file>

<file path=ppt/tags/tag12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122.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THREE"/>
</p:tagLst>
</file>

<file path=ppt/tags/tag1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173.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1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FOUR"/>
</p:tagLst>
</file>

<file path=ppt/tags/tag2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236.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23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FIVE"/>
</p:tagLst>
</file>

<file path=ppt/tags/tag27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279.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1*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1*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SIX"/>
</p:tagLst>
</file>

<file path=ppt/tags/tag3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308.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2_6*l_h_i*1_2_2"/>
  <p:tag name="KSO_WM_TEMPLATE_CATEGORY" val="diagram"/>
  <p:tag name="KSO_WM_TEMPLATE_INDEX" val="20230922"/>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FILL_FORE_SCHEMECOLOR_INDEX" val="5"/>
  <p:tag name="KSO_WM_DIAGRAM_MAX_ITEMCNT" val="8"/>
  <p:tag name="KSO_WM_DIAGRAM_MIN_ITEMCNT" val="2"/>
  <p:tag name="KSO_WM_DIAGRAM_VIRTUALLY_FRAME" val="{&quot;height&quot;:352.70000000000005,&quot;width&quot;:798.9499999999999}"/>
  <p:tag name="KSO_WM_DIAGRAM_COLOR_MATCH_VALUE" val="{&quot;shape&quot;:{&quot;fill&quot;:{&quot;gradient&quot;:[{&quot;brightness&quot;:0,&quot;colorType&quot;:2,&quot;pos&quot;:0,&quot;rgb&quot;:&quot;#376fff&quot;,&quot;transparency&quot;:1},{&quot;brightness&quot;:0,&quot;colorType&quot;:1,&quot;foreColorIndex&quot;:5,&quot;pos&quot;:0.5899999737739563,&quot;transparency&quot;:1},{&quot;brightness&quot;:0,&quot;colorType&quot;:1,&quot;foreColorIndex&quot;:5,&quot;pos&quot;:1,&quot;transparency&quot;:0.8799999952316284}],&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2_6*l_h_a*1_2_1"/>
  <p:tag name="KSO_WM_TEMPLATE_CATEGORY" val="diagram"/>
  <p:tag name="KSO_WM_TEMPLATE_INDEX" val="20230922"/>
  <p:tag name="KSO_WM_UNIT_LAYERLEVEL" val="1_1_1"/>
  <p:tag name="KSO_WM_TAG_VERSION" val="3.0"/>
  <p:tag name="KSO_WM_UNIT_ISCONTENTSTITLE" val="0"/>
  <p:tag name="KSO_WM_UNIT_ISNUMDGMTITLE" val="0"/>
  <p:tag name="KSO_WM_UNIT_NOCLEAR" val="0"/>
  <p:tag name="KSO_WM_DIAGRAM_GROUP_CODE" val="l1-1"/>
  <p:tag name="KSO_WM_UNIT_TYPE" val="l_h_a"/>
  <p:tag name="KSO_WM_UNIT_INDEX" val="1_2_1"/>
  <p:tag name="KSO_WM_DIAGRAM_VERSION" val="3"/>
  <p:tag name="KSO_WM_DIAGRAM_COLOR_TRICK" val="1"/>
  <p:tag name="KSO_WM_DIAGRAM_COLOR_TEXT_CAN_REMOVE" val="n"/>
  <p:tag name="KSO_WM_UNIT_PRESET_TEXT" val="添加标题"/>
  <p:tag name="KSO_WM_UNIT_TEXT_FILL_FORE_SCHEMECOLOR_INDEX" val="5"/>
  <p:tag name="KSO_WM_DIAGRAM_MAX_ITEMCNT" val="8"/>
  <p:tag name="KSO_WM_DIAGRAM_MIN_ITEMCNT" val="2"/>
  <p:tag name="KSO_WM_DIAGRAM_VIRTUALLY_FRAME" val="{&quot;height&quot;:352.70000000000005,&quot;width&quot;:798.9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2_6*l_h_f*1_2_1"/>
  <p:tag name="KSO_WM_TEMPLATE_CATEGORY" val="diagram"/>
  <p:tag name="KSO_WM_TEMPLATE_INDEX" val="20230922"/>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此处输入你的智能图形项正文"/>
  <p:tag name="KSO_WM_DIAGRAM_MAX_ITEMCNT" val="8"/>
  <p:tag name="KSO_WM_DIAGRAM_MIN_ITEMCNT" val="2"/>
  <p:tag name="KSO_WM_DIAGRAM_VIRTUALLY_FRAME" val="{&quot;height&quot;:352.70000000000005,&quot;width&quot;:798.9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2_6*l_h_i*1_1_2"/>
  <p:tag name="KSO_WM_TEMPLATE_CATEGORY" val="diagram"/>
  <p:tag name="KSO_WM_TEMPLATE_INDEX" val="20230922"/>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FILL_FORE_SCHEMECOLOR_INDEX" val="5"/>
  <p:tag name="KSO_WM_DIAGRAM_MAX_ITEMCNT" val="8"/>
  <p:tag name="KSO_WM_DIAGRAM_MIN_ITEMCNT" val="2"/>
  <p:tag name="KSO_WM_DIAGRAM_VIRTUALLY_FRAME" val="{&quot;height&quot;:352.70000000000005,&quot;width&quot;:798.9499999999999}"/>
  <p:tag name="KSO_WM_DIAGRAM_COLOR_MATCH_VALUE" val="{&quot;shape&quot;:{&quot;fill&quot;:{&quot;gradient&quot;:[{&quot;brightness&quot;:0,&quot;colorType&quot;:2,&quot;pos&quot;:0,&quot;rgb&quot;:&quot;#376fff&quot;,&quot;transparency&quot;:1},{&quot;brightness&quot;:0,&quot;colorType&quot;:1,&quot;foreColorIndex&quot;:5,&quot;pos&quot;:0.5899999737739563,&quot;transparency&quot;:1},{&quot;brightness&quot;:0,&quot;colorType&quot;:1,&quot;foreColorIndex&quot;:5,&quot;pos&quot;:1,&quot;transparency&quot;:0.8799999952316284}],&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2_6*l_h_a*1_1_1"/>
  <p:tag name="KSO_WM_TEMPLATE_CATEGORY" val="diagram"/>
  <p:tag name="KSO_WM_TEMPLATE_INDEX" val="20230922"/>
  <p:tag name="KSO_WM_UNIT_LAYERLEVEL" val="1_1_1"/>
  <p:tag name="KSO_WM_TAG_VERSION" val="3.0"/>
  <p:tag name="KSO_WM_UNIT_ISCONTENTSTITLE" val="0"/>
  <p:tag name="KSO_WM_UNIT_ISNUMDGMTITLE" val="0"/>
  <p:tag name="KSO_WM_UNIT_NOCLEAR" val="0"/>
  <p:tag name="KSO_WM_DIAGRAM_GROUP_CODE" val="l1-1"/>
  <p:tag name="KSO_WM_UNIT_TYPE" val="l_h_a"/>
  <p:tag name="KSO_WM_UNIT_INDEX" val="1_1_1"/>
  <p:tag name="KSO_WM_DIAGRAM_VERSION" val="3"/>
  <p:tag name="KSO_WM_DIAGRAM_COLOR_TRICK" val="1"/>
  <p:tag name="KSO_WM_DIAGRAM_COLOR_TEXT_CAN_REMOVE" val="n"/>
  <p:tag name="KSO_WM_UNIT_VALUE" val="12"/>
  <p:tag name="KSO_WM_UNIT_PRESET_TEXT" val="添加标题"/>
  <p:tag name="KSO_WM_UNIT_TEXT_FILL_FORE_SCHEMECOLOR_INDEX" val="5"/>
  <p:tag name="KSO_WM_DIAGRAM_MAX_ITEMCNT" val="8"/>
  <p:tag name="KSO_WM_DIAGRAM_MIN_ITEMCNT" val="2"/>
  <p:tag name="KSO_WM_DIAGRAM_VIRTUALLY_FRAME" val="{&quot;height&quot;:352.70000000000005,&quot;width&quot;:798.9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2_6*l_h_f*1_1_1"/>
  <p:tag name="KSO_WM_TEMPLATE_CATEGORY" val="diagram"/>
  <p:tag name="KSO_WM_TEMPLATE_INDEX" val="20230922"/>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VALUE" val="45"/>
  <p:tag name="KSO_WM_UNIT_PRESET_TEXT" val="此处输入你的智能图形项正文"/>
  <p:tag name="KSO_WM_DIAGRAM_MAX_ITEMCNT" val="8"/>
  <p:tag name="KSO_WM_DIAGRAM_MIN_ITEMCNT" val="2"/>
  <p:tag name="KSO_WM_DIAGRAM_VIRTUALLY_FRAME" val="{&quot;height&quot;:352.70000000000005,&quot;width&quot;:798.9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2_6*l_h_i*1_4_2"/>
  <p:tag name="KSO_WM_TEMPLATE_CATEGORY" val="diagram"/>
  <p:tag name="KSO_WM_TEMPLATE_INDEX" val="20230922"/>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FILL_FORE_SCHEMECOLOR_INDEX" val="5"/>
  <p:tag name="KSO_WM_DIAGRAM_MAX_ITEMCNT" val="8"/>
  <p:tag name="KSO_WM_DIAGRAM_MIN_ITEMCNT" val="2"/>
  <p:tag name="KSO_WM_DIAGRAM_VIRTUALLY_FRAME" val="{&quot;height&quot;:352.70000000000005,&quot;width&quot;:798.9499999999999}"/>
  <p:tag name="KSO_WM_DIAGRAM_COLOR_MATCH_VALUE" val="{&quot;shape&quot;:{&quot;fill&quot;:{&quot;gradient&quot;:[{&quot;brightness&quot;:0,&quot;colorType&quot;:2,&quot;pos&quot;:0,&quot;rgb&quot;:&quot;#376fff&quot;,&quot;transparency&quot;:1},{&quot;brightness&quot;:0,&quot;colorType&quot;:1,&quot;foreColorIndex&quot;:5,&quot;pos&quot;:0.5899999737739563,&quot;transparency&quot;:1},{&quot;brightness&quot;:0,&quot;colorType&quot;:1,&quot;foreColorIndex&quot;:5,&quot;pos&quot;:1,&quot;transparency&quot;:0.8799999952316284}],&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2_6*l_h_a*1_4_1"/>
  <p:tag name="KSO_WM_TEMPLATE_CATEGORY" val="diagram"/>
  <p:tag name="KSO_WM_TEMPLATE_INDEX" val="20230922"/>
  <p:tag name="KSO_WM_UNIT_LAYERLEVEL" val="1_1_1"/>
  <p:tag name="KSO_WM_TAG_VERSION" val="3.0"/>
  <p:tag name="KSO_WM_UNIT_ISCONTENTSTITLE" val="0"/>
  <p:tag name="KSO_WM_UNIT_ISNUMDGMTITLE" val="0"/>
  <p:tag name="KSO_WM_UNIT_NOCLEAR" val="0"/>
  <p:tag name="KSO_WM_DIAGRAM_GROUP_CODE" val="l1-1"/>
  <p:tag name="KSO_WM_UNIT_TYPE" val="l_h_a"/>
  <p:tag name="KSO_WM_UNIT_INDEX" val="1_4_1"/>
  <p:tag name="KSO_WM_DIAGRAM_VERSION" val="3"/>
  <p:tag name="KSO_WM_DIAGRAM_COLOR_TRICK" val="1"/>
  <p:tag name="KSO_WM_DIAGRAM_COLOR_TEXT_CAN_REMOVE" val="n"/>
  <p:tag name="KSO_WM_UNIT_PRESET_TEXT" val="添加标题"/>
  <p:tag name="KSO_WM_UNIT_TEXT_FILL_FORE_SCHEMECOLOR_INDEX" val="5"/>
  <p:tag name="KSO_WM_DIAGRAM_MAX_ITEMCNT" val="8"/>
  <p:tag name="KSO_WM_DIAGRAM_MIN_ITEMCNT" val="2"/>
  <p:tag name="KSO_WM_DIAGRAM_VIRTUALLY_FRAME" val="{&quot;height&quot;:352.70000000000005,&quot;width&quot;:798.9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2_6*l_h_f*1_4_1"/>
  <p:tag name="KSO_WM_TEMPLATE_CATEGORY" val="diagram"/>
  <p:tag name="KSO_WM_TEMPLATE_INDEX" val="20230922"/>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此处输入你的智能图形项正文"/>
  <p:tag name="KSO_WM_DIAGRAM_MAX_ITEMCNT" val="8"/>
  <p:tag name="KSO_WM_DIAGRAM_MIN_ITEMCNT" val="2"/>
  <p:tag name="KSO_WM_DIAGRAM_VIRTUALLY_FRAME" val="{&quot;height&quot;:352.70000000000005,&quot;width&quot;:798.9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2_6*l_h_i*1_3_2"/>
  <p:tag name="KSO_WM_TEMPLATE_CATEGORY" val="diagram"/>
  <p:tag name="KSO_WM_TEMPLATE_INDEX" val="20230922"/>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FILL_FORE_SCHEMECOLOR_INDEX" val="5"/>
  <p:tag name="KSO_WM_DIAGRAM_MAX_ITEMCNT" val="8"/>
  <p:tag name="KSO_WM_DIAGRAM_MIN_ITEMCNT" val="2"/>
  <p:tag name="KSO_WM_DIAGRAM_VIRTUALLY_FRAME" val="{&quot;height&quot;:352.70000000000005,&quot;width&quot;:798.9499999999999}"/>
  <p:tag name="KSO_WM_DIAGRAM_COLOR_MATCH_VALUE" val="{&quot;shape&quot;:{&quot;fill&quot;:{&quot;gradient&quot;:[{&quot;brightness&quot;:0,&quot;colorType&quot;:2,&quot;pos&quot;:0,&quot;rgb&quot;:&quot;#376fff&quot;,&quot;transparency&quot;:1},{&quot;brightness&quot;:0,&quot;colorType&quot;:1,&quot;foreColorIndex&quot;:5,&quot;pos&quot;:0.5899999737739563,&quot;transparency&quot;:1},{&quot;brightness&quot;:0,&quot;colorType&quot;:1,&quot;foreColorIndex&quot;:5,&quot;pos&quot;:1,&quot;transparency&quot;:0.8799999952316284}],&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2_6*l_h_a*1_3_1"/>
  <p:tag name="KSO_WM_TEMPLATE_CATEGORY" val="diagram"/>
  <p:tag name="KSO_WM_TEMPLATE_INDEX" val="20230922"/>
  <p:tag name="KSO_WM_UNIT_LAYERLEVEL" val="1_1_1"/>
  <p:tag name="KSO_WM_TAG_VERSION" val="3.0"/>
  <p:tag name="KSO_WM_UNIT_ISCONTENTSTITLE" val="0"/>
  <p:tag name="KSO_WM_UNIT_ISNUMDGMTITLE" val="0"/>
  <p:tag name="KSO_WM_UNIT_NOCLEAR" val="0"/>
  <p:tag name="KSO_WM_DIAGRAM_GROUP_CODE" val="l1-1"/>
  <p:tag name="KSO_WM_UNIT_TYPE" val="l_h_a"/>
  <p:tag name="KSO_WM_UNIT_INDEX" val="1_3_1"/>
  <p:tag name="KSO_WM_DIAGRAM_VERSION" val="3"/>
  <p:tag name="KSO_WM_DIAGRAM_COLOR_TRICK" val="1"/>
  <p:tag name="KSO_WM_DIAGRAM_COLOR_TEXT_CAN_REMOVE" val="n"/>
  <p:tag name="KSO_WM_UNIT_VALUE" val="12"/>
  <p:tag name="KSO_WM_UNIT_PRESET_TEXT" val="添加标题"/>
  <p:tag name="KSO_WM_UNIT_TEXT_FILL_FORE_SCHEMECOLOR_INDEX" val="5"/>
  <p:tag name="KSO_WM_DIAGRAM_MAX_ITEMCNT" val="8"/>
  <p:tag name="KSO_WM_DIAGRAM_MIN_ITEMCNT" val="2"/>
  <p:tag name="KSO_WM_DIAGRAM_VIRTUALLY_FRAME" val="{&quot;height&quot;:352.70000000000005,&quot;width&quot;:798.9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2_6*l_h_f*1_3_1"/>
  <p:tag name="KSO_WM_TEMPLATE_CATEGORY" val="diagram"/>
  <p:tag name="KSO_WM_TEMPLATE_INDEX" val="20230922"/>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此处输入你的智能图形项正文"/>
  <p:tag name="KSO_WM_DIAGRAM_MAX_ITEMCNT" val="8"/>
  <p:tag name="KSO_WM_DIAGRAM_MIN_ITEMCNT" val="2"/>
  <p:tag name="KSO_WM_DIAGRAM_VIRTUALLY_FRAME" val="{&quot;height&quot;:352.70000000000005,&quot;width&quot;:798.9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l_h_i"/>
  <p:tag name="KSO_WM_UNIT_INDEX" val="1_2_1"/>
  <p:tag name="KSO_WM_UNIT_ID" val="diagram20230922_6*l_h_i*1_2_1"/>
  <p:tag name="KSO_WM_TEMPLATE_CATEGORY" val="diagram"/>
  <p:tag name="KSO_WM_TEMPLATE_INDEX" val="20230922"/>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SUBTYPE" val="d"/>
  <p:tag name="KSO_WM_UNIT_PRESET_TEXT" val="2"/>
  <p:tag name="KSO_WM_UNIT_TEXT_FILL_FORE_SCHEMECOLOR_INDEX" val="5"/>
  <p:tag name="KSO_WM_DIAGRAM_MAX_ITEMCNT" val="8"/>
  <p:tag name="KSO_WM_DIAGRAM_MIN_ITEMCNT" val="2"/>
  <p:tag name="KSO_WM_DIAGRAM_VIRTUALLY_FRAME" val="{&quot;height&quot;:352.70000000000005,&quot;width&quot;:798.9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2199999988079071,&quot;transparency&quot;:0},{&quot;brightness&quot;:0,&quot;colorType&quot;:1,&quot;foreColorIndex&quot;:5,&quot;pos&quot;:0.6200000047683716,&quot;transparency&quot;:0.5},{&quot;brightness&quot;:0,&quot;colorType&quot;:1,&quot;foreColorIndex&quot;:5,&quot;pos&quot;:0.6399999856948853,&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l_h_i"/>
  <p:tag name="KSO_WM_UNIT_INDEX" val="1_1_1"/>
  <p:tag name="KSO_WM_UNIT_ID" val="diagram20230922_6*l_h_i*1_1_1"/>
  <p:tag name="KSO_WM_TEMPLATE_CATEGORY" val="diagram"/>
  <p:tag name="KSO_WM_TEMPLATE_INDEX" val="20230922"/>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SUBTYPE" val="d"/>
  <p:tag name="KSO_WM_UNIT_PRESET_TEXT" val="1"/>
  <p:tag name="KSO_WM_UNIT_TEXT_FILL_FORE_SCHEMECOLOR_INDEX" val="5"/>
  <p:tag name="KSO_WM_DIAGRAM_MAX_ITEMCNT" val="8"/>
  <p:tag name="KSO_WM_DIAGRAM_MIN_ITEMCNT" val="2"/>
  <p:tag name="KSO_WM_DIAGRAM_VIRTUALLY_FRAME" val="{&quot;height&quot;:352.70000000000005,&quot;width&quot;:798.9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2199999988079071,&quot;transparency&quot;:0},{&quot;brightness&quot;:0,&quot;colorType&quot;:1,&quot;foreColorIndex&quot;:5,&quot;pos&quot;:0.6200000047683716,&quot;transparency&quot;:0.5},{&quot;brightness&quot;:0,&quot;colorType&quot;:1,&quot;foreColorIndex&quot;:5,&quot;pos&quot;:0.6399999856948853,&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l_h_i"/>
  <p:tag name="KSO_WM_UNIT_INDEX" val="1_4_1"/>
  <p:tag name="KSO_WM_UNIT_ID" val="diagram20230922_6*l_h_i*1_4_1"/>
  <p:tag name="KSO_WM_TEMPLATE_CATEGORY" val="diagram"/>
  <p:tag name="KSO_WM_TEMPLATE_INDEX" val="20230922"/>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SUBTYPE" val="d"/>
  <p:tag name="KSO_WM_UNIT_PRESET_TEXT" val="4"/>
  <p:tag name="KSO_WM_UNIT_TEXT_FILL_FORE_SCHEMECOLOR_INDEX" val="5"/>
  <p:tag name="KSO_WM_DIAGRAM_MAX_ITEMCNT" val="8"/>
  <p:tag name="KSO_WM_DIAGRAM_MIN_ITEMCNT" val="2"/>
  <p:tag name="KSO_WM_DIAGRAM_VIRTUALLY_FRAME" val="{&quot;height&quot;:352.70000000000005,&quot;width&quot;:798.9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2199999988079071,&quot;transparency&quot;:0},{&quot;brightness&quot;:0,&quot;colorType&quot;:1,&quot;foreColorIndex&quot;:5,&quot;pos&quot;:0.6200000047683716,&quot;transparency&quot;:0.5},{&quot;brightness&quot;:0,&quot;colorType&quot;:1,&quot;foreColorIndex&quot;:5,&quot;pos&quot;:0.6399999856948853,&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l_h_i"/>
  <p:tag name="KSO_WM_UNIT_INDEX" val="1_3_1"/>
  <p:tag name="KSO_WM_UNIT_ID" val="diagram20230922_6*l_h_i*1_3_1"/>
  <p:tag name="KSO_WM_TEMPLATE_CATEGORY" val="diagram"/>
  <p:tag name="KSO_WM_TEMPLATE_INDEX" val="20230922"/>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SUBTYPE" val="d"/>
  <p:tag name="KSO_WM_UNIT_PRESET_TEXT" val="3"/>
  <p:tag name="KSO_WM_UNIT_TEXT_FILL_FORE_SCHEMECOLOR_INDEX" val="5"/>
  <p:tag name="KSO_WM_DIAGRAM_MAX_ITEMCNT" val="8"/>
  <p:tag name="KSO_WM_DIAGRAM_MIN_ITEMCNT" val="2"/>
  <p:tag name="KSO_WM_DIAGRAM_VIRTUALLY_FRAME" val="{&quot;height&quot;:352.70000000000005,&quot;width&quot;:798.9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2199999988079071,&quot;transparency&quot;:0},{&quot;brightness&quot;:0,&quot;colorType&quot;:1,&quot;foreColorIndex&quot;:5,&quot;pos&quot;:0.6200000047683716,&quot;transparency&quot;:0.5},{&quot;brightness&quot;:0,&quot;colorType&quot;:1,&quot;foreColorIndex&quot;:5,&quot;pos&quot;:0.6399999856948853,&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2_6*l_h_i*1_6_2"/>
  <p:tag name="KSO_WM_TEMPLATE_CATEGORY" val="diagram"/>
  <p:tag name="KSO_WM_TEMPLATE_INDEX" val="20230922"/>
  <p:tag name="KSO_WM_UNIT_LAYERLEVEL" val="1_1_1"/>
  <p:tag name="KSO_WM_TAG_VERSION" val="3.0"/>
  <p:tag name="KSO_WM_DIAGRAM_GROUP_CODE" val="l1-1"/>
  <p:tag name="KSO_WM_UNIT_TYPE" val="l_h_i"/>
  <p:tag name="KSO_WM_UNIT_INDEX" val="1_6_2"/>
  <p:tag name="KSO_WM_DIAGRAM_VERSION" val="3"/>
  <p:tag name="KSO_WM_DIAGRAM_COLOR_TRICK" val="1"/>
  <p:tag name="KSO_WM_DIAGRAM_COLOR_TEXT_CAN_REMOVE" val="n"/>
  <p:tag name="KSO_WM_UNIT_FILL_FORE_SCHEMECOLOR_INDEX" val="5"/>
  <p:tag name="KSO_WM_DIAGRAM_MAX_ITEMCNT" val="8"/>
  <p:tag name="KSO_WM_DIAGRAM_MIN_ITEMCNT" val="2"/>
  <p:tag name="KSO_WM_DIAGRAM_VIRTUALLY_FRAME" val="{&quot;height&quot;:352.70000000000005,&quot;width&quot;:798.9499999999999}"/>
  <p:tag name="KSO_WM_DIAGRAM_COLOR_MATCH_VALUE" val="{&quot;shape&quot;:{&quot;fill&quot;:{&quot;gradient&quot;:[{&quot;brightness&quot;:0,&quot;colorType&quot;:2,&quot;pos&quot;:0,&quot;rgb&quot;:&quot;#376fff&quot;,&quot;transparency&quot;:1},{&quot;brightness&quot;:0,&quot;colorType&quot;:1,&quot;foreColorIndex&quot;:5,&quot;pos&quot;:0.5899999737739563,&quot;transparency&quot;:1},{&quot;brightness&quot;:0,&quot;colorType&quot;:1,&quot;foreColorIndex&quot;:5,&quot;pos&quot;:1,&quot;transparency&quot;:0.8799999952316284}],&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2_6*l_h_a*1_6_1"/>
  <p:tag name="KSO_WM_TEMPLATE_CATEGORY" val="diagram"/>
  <p:tag name="KSO_WM_TEMPLATE_INDEX" val="20230922"/>
  <p:tag name="KSO_WM_UNIT_LAYERLEVEL" val="1_1_1"/>
  <p:tag name="KSO_WM_TAG_VERSION" val="3.0"/>
  <p:tag name="KSO_WM_UNIT_ISCONTENTSTITLE" val="0"/>
  <p:tag name="KSO_WM_UNIT_ISNUMDGMTITLE" val="0"/>
  <p:tag name="KSO_WM_UNIT_NOCLEAR" val="0"/>
  <p:tag name="KSO_WM_DIAGRAM_GROUP_CODE" val="l1-1"/>
  <p:tag name="KSO_WM_UNIT_TYPE" val="l_h_a"/>
  <p:tag name="KSO_WM_UNIT_INDEX" val="1_6_1"/>
  <p:tag name="KSO_WM_DIAGRAM_VERSION" val="3"/>
  <p:tag name="KSO_WM_DIAGRAM_COLOR_TRICK" val="1"/>
  <p:tag name="KSO_WM_DIAGRAM_COLOR_TEXT_CAN_REMOVE" val="n"/>
  <p:tag name="KSO_WM_UNIT_PRESET_TEXT" val="添加标题"/>
  <p:tag name="KSO_WM_UNIT_TEXT_FILL_FORE_SCHEMECOLOR_INDEX" val="5"/>
  <p:tag name="KSO_WM_DIAGRAM_MAX_ITEMCNT" val="8"/>
  <p:tag name="KSO_WM_DIAGRAM_MIN_ITEMCNT" val="2"/>
  <p:tag name="KSO_WM_DIAGRAM_VIRTUALLY_FRAME" val="{&quot;height&quot;:352.70000000000005,&quot;width&quot;:798.9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2_6*l_h_f*1_6_1"/>
  <p:tag name="KSO_WM_TEMPLATE_CATEGORY" val="diagram"/>
  <p:tag name="KSO_WM_TEMPLATE_INDEX" val="20230922"/>
  <p:tag name="KSO_WM_UNIT_LAYERLEVEL" val="1_1_1"/>
  <p:tag name="KSO_WM_TAG_VERSION" val="3.0"/>
  <p:tag name="KSO_WM_UNIT_SUBTYPE" val="a"/>
  <p:tag name="KSO_WM_UNIT_NOCLEAR" val="0"/>
  <p:tag name="KSO_WM_DIAGRAM_GROUP_CODE" val="l1-1"/>
  <p:tag name="KSO_WM_UNIT_TYPE" val="l_h_f"/>
  <p:tag name="KSO_WM_UNIT_INDEX" val="1_6_1"/>
  <p:tag name="KSO_WM_DIAGRAM_VERSION" val="3"/>
  <p:tag name="KSO_WM_DIAGRAM_COLOR_TRICK" val="1"/>
  <p:tag name="KSO_WM_DIAGRAM_COLOR_TEXT_CAN_REMOVE" val="n"/>
  <p:tag name="KSO_WM_UNIT_PRESET_TEXT" val="此处输入你的智能图形项正文"/>
  <p:tag name="KSO_WM_DIAGRAM_MAX_ITEMCNT" val="8"/>
  <p:tag name="KSO_WM_DIAGRAM_MIN_ITEMCNT" val="2"/>
  <p:tag name="KSO_WM_DIAGRAM_VIRTUALLY_FRAME" val="{&quot;height&quot;:352.70000000000005,&quot;width&quot;:798.9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2_6*l_h_i*1_5_2"/>
  <p:tag name="KSO_WM_TEMPLATE_CATEGORY" val="diagram"/>
  <p:tag name="KSO_WM_TEMPLATE_INDEX" val="20230922"/>
  <p:tag name="KSO_WM_UNIT_LAYERLEVEL" val="1_1_1"/>
  <p:tag name="KSO_WM_TAG_VERSION" val="3.0"/>
  <p:tag name="KSO_WM_DIAGRAM_GROUP_CODE" val="l1-1"/>
  <p:tag name="KSO_WM_UNIT_TYPE" val="l_h_i"/>
  <p:tag name="KSO_WM_UNIT_INDEX" val="1_5_2"/>
  <p:tag name="KSO_WM_DIAGRAM_VERSION" val="3"/>
  <p:tag name="KSO_WM_DIAGRAM_COLOR_TRICK" val="1"/>
  <p:tag name="KSO_WM_DIAGRAM_COLOR_TEXT_CAN_REMOVE" val="n"/>
  <p:tag name="KSO_WM_UNIT_FILL_FORE_SCHEMECOLOR_INDEX" val="5"/>
  <p:tag name="KSO_WM_DIAGRAM_MAX_ITEMCNT" val="8"/>
  <p:tag name="KSO_WM_DIAGRAM_MIN_ITEMCNT" val="2"/>
  <p:tag name="KSO_WM_DIAGRAM_VIRTUALLY_FRAME" val="{&quot;height&quot;:352.70000000000005,&quot;width&quot;:798.9499999999999}"/>
  <p:tag name="KSO_WM_DIAGRAM_COLOR_MATCH_VALUE" val="{&quot;shape&quot;:{&quot;fill&quot;:{&quot;gradient&quot;:[{&quot;brightness&quot;:0,&quot;colorType&quot;:2,&quot;pos&quot;:0,&quot;rgb&quot;:&quot;#376fff&quot;,&quot;transparency&quot;:1},{&quot;brightness&quot;:0,&quot;colorType&quot;:1,&quot;foreColorIndex&quot;:5,&quot;pos&quot;:0.5899999737739563,&quot;transparency&quot;:1},{&quot;brightness&quot;:0,&quot;colorType&quot;:1,&quot;foreColorIndex&quot;:5,&quot;pos&quot;:1,&quot;transparency&quot;:0.8799999952316284}],&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2_6*l_h_a*1_5_1"/>
  <p:tag name="KSO_WM_TEMPLATE_CATEGORY" val="diagram"/>
  <p:tag name="KSO_WM_TEMPLATE_INDEX" val="20230922"/>
  <p:tag name="KSO_WM_UNIT_LAYERLEVEL" val="1_1_1"/>
  <p:tag name="KSO_WM_TAG_VERSION" val="3.0"/>
  <p:tag name="KSO_WM_UNIT_ISCONTENTSTITLE" val="0"/>
  <p:tag name="KSO_WM_UNIT_ISNUMDGMTITLE" val="0"/>
  <p:tag name="KSO_WM_UNIT_NOCLEAR" val="0"/>
  <p:tag name="KSO_WM_DIAGRAM_GROUP_CODE" val="l1-1"/>
  <p:tag name="KSO_WM_UNIT_TYPE" val="l_h_a"/>
  <p:tag name="KSO_WM_UNIT_INDEX" val="1_5_1"/>
  <p:tag name="KSO_WM_DIAGRAM_VERSION" val="3"/>
  <p:tag name="KSO_WM_DIAGRAM_COLOR_TRICK" val="1"/>
  <p:tag name="KSO_WM_DIAGRAM_COLOR_TEXT_CAN_REMOVE" val="n"/>
  <p:tag name="KSO_WM_UNIT_PRESET_TEXT" val="添加标题"/>
  <p:tag name="KSO_WM_UNIT_TEXT_FILL_FORE_SCHEMECOLOR_INDEX" val="5"/>
  <p:tag name="KSO_WM_DIAGRAM_MAX_ITEMCNT" val="8"/>
  <p:tag name="KSO_WM_DIAGRAM_MIN_ITEMCNT" val="2"/>
  <p:tag name="KSO_WM_DIAGRAM_VIRTUALLY_FRAME" val="{&quot;height&quot;:352.70000000000005,&quot;width&quot;:798.9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2_6*l_h_f*1_5_1"/>
  <p:tag name="KSO_WM_TEMPLATE_CATEGORY" val="diagram"/>
  <p:tag name="KSO_WM_TEMPLATE_INDEX" val="20230922"/>
  <p:tag name="KSO_WM_UNIT_LAYERLEVEL" val="1_1_1"/>
  <p:tag name="KSO_WM_TAG_VERSION" val="3.0"/>
  <p:tag name="KSO_WM_UNIT_SUBTYPE" val="a"/>
  <p:tag name="KSO_WM_UNIT_NOCLEAR" val="0"/>
  <p:tag name="KSO_WM_DIAGRAM_GROUP_CODE" val="l1-1"/>
  <p:tag name="KSO_WM_UNIT_TYPE" val="l_h_f"/>
  <p:tag name="KSO_WM_UNIT_INDEX" val="1_5_1"/>
  <p:tag name="KSO_WM_DIAGRAM_VERSION" val="3"/>
  <p:tag name="KSO_WM_DIAGRAM_COLOR_TRICK" val="1"/>
  <p:tag name="KSO_WM_DIAGRAM_COLOR_TEXT_CAN_REMOVE" val="n"/>
  <p:tag name="KSO_WM_UNIT_PRESET_TEXT" val="此处输入你的智能图形项正文"/>
  <p:tag name="KSO_WM_DIAGRAM_MAX_ITEMCNT" val="8"/>
  <p:tag name="KSO_WM_DIAGRAM_MIN_ITEMCNT" val="2"/>
  <p:tag name="KSO_WM_DIAGRAM_VIRTUALLY_FRAME" val="{&quot;height&quot;:352.70000000000005,&quot;width&quot;:798.9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2_6*l_h_i*1_7_2"/>
  <p:tag name="KSO_WM_TEMPLATE_CATEGORY" val="diagram"/>
  <p:tag name="KSO_WM_TEMPLATE_INDEX" val="20230922"/>
  <p:tag name="KSO_WM_UNIT_LAYERLEVEL" val="1_1_1"/>
  <p:tag name="KSO_WM_TAG_VERSION" val="3.0"/>
  <p:tag name="KSO_WM_DIAGRAM_GROUP_CODE" val="l1-1"/>
  <p:tag name="KSO_WM_UNIT_TYPE" val="l_h_i"/>
  <p:tag name="KSO_WM_UNIT_INDEX" val="1_7_2"/>
  <p:tag name="KSO_WM_DIAGRAM_VERSION" val="3"/>
  <p:tag name="KSO_WM_DIAGRAM_COLOR_TRICK" val="1"/>
  <p:tag name="KSO_WM_DIAGRAM_COLOR_TEXT_CAN_REMOVE" val="n"/>
  <p:tag name="KSO_WM_UNIT_FILL_FORE_SCHEMECOLOR_INDEX" val="5"/>
  <p:tag name="KSO_WM_DIAGRAM_MAX_ITEMCNT" val="8"/>
  <p:tag name="KSO_WM_DIAGRAM_MIN_ITEMCNT" val="2"/>
  <p:tag name="KSO_WM_DIAGRAM_VIRTUALLY_FRAME" val="{&quot;height&quot;:352.70000000000005,&quot;width&quot;:798.9499999999999}"/>
  <p:tag name="KSO_WM_DIAGRAM_COLOR_MATCH_VALUE" val="{&quot;shape&quot;:{&quot;fill&quot;:{&quot;gradient&quot;:[{&quot;brightness&quot;:0,&quot;colorType&quot;:2,&quot;pos&quot;:0,&quot;rgb&quot;:&quot;#376fff&quot;,&quot;transparency&quot;:1},{&quot;brightness&quot;:0,&quot;colorType&quot;:1,&quot;foreColorIndex&quot;:5,&quot;pos&quot;:0.5899999737739563,&quot;transparency&quot;:1},{&quot;brightness&quot;:0,&quot;colorType&quot;:1,&quot;foreColorIndex&quot;:5,&quot;pos&quot;:1,&quot;transparency&quot;:0.8799999952316284}],&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2_6*l_h_a*1_7_1"/>
  <p:tag name="KSO_WM_TEMPLATE_CATEGORY" val="diagram"/>
  <p:tag name="KSO_WM_TEMPLATE_INDEX" val="20230922"/>
  <p:tag name="KSO_WM_UNIT_LAYERLEVEL" val="1_1_1"/>
  <p:tag name="KSO_WM_TAG_VERSION" val="3.0"/>
  <p:tag name="KSO_WM_UNIT_ISCONTENTSTITLE" val="0"/>
  <p:tag name="KSO_WM_UNIT_ISNUMDGMTITLE" val="0"/>
  <p:tag name="KSO_WM_UNIT_NOCLEAR" val="0"/>
  <p:tag name="KSO_WM_DIAGRAM_GROUP_CODE" val="l1-1"/>
  <p:tag name="KSO_WM_UNIT_TYPE" val="l_h_a"/>
  <p:tag name="KSO_WM_UNIT_INDEX" val="1_7_1"/>
  <p:tag name="KSO_WM_DIAGRAM_VERSION" val="3"/>
  <p:tag name="KSO_WM_DIAGRAM_COLOR_TRICK" val="1"/>
  <p:tag name="KSO_WM_DIAGRAM_COLOR_TEXT_CAN_REMOVE" val="n"/>
  <p:tag name="KSO_WM_UNIT_PRESET_TEXT" val="添加标题"/>
  <p:tag name="KSO_WM_UNIT_TEXT_FILL_FORE_SCHEMECOLOR_INDEX" val="5"/>
  <p:tag name="KSO_WM_DIAGRAM_MAX_ITEMCNT" val="8"/>
  <p:tag name="KSO_WM_DIAGRAM_MIN_ITEMCNT" val="2"/>
  <p:tag name="KSO_WM_DIAGRAM_VIRTUALLY_FRAME" val="{&quot;height&quot;:352.70000000000005,&quot;width&quot;:798.9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2_6*l_h_f*1_7_1"/>
  <p:tag name="KSO_WM_TEMPLATE_CATEGORY" val="diagram"/>
  <p:tag name="KSO_WM_TEMPLATE_INDEX" val="20230922"/>
  <p:tag name="KSO_WM_UNIT_LAYERLEVEL" val="1_1_1"/>
  <p:tag name="KSO_WM_TAG_VERSION" val="3.0"/>
  <p:tag name="KSO_WM_UNIT_SUBTYPE" val="a"/>
  <p:tag name="KSO_WM_UNIT_NOCLEAR" val="0"/>
  <p:tag name="KSO_WM_DIAGRAM_GROUP_CODE" val="l1-1"/>
  <p:tag name="KSO_WM_UNIT_TYPE" val="l_h_f"/>
  <p:tag name="KSO_WM_UNIT_INDEX" val="1_7_1"/>
  <p:tag name="KSO_WM_DIAGRAM_VERSION" val="3"/>
  <p:tag name="KSO_WM_DIAGRAM_COLOR_TRICK" val="1"/>
  <p:tag name="KSO_WM_DIAGRAM_COLOR_TEXT_CAN_REMOVE" val="n"/>
  <p:tag name="KSO_WM_UNIT_PRESET_TEXT" val="此处输入你的智能图形项正文"/>
  <p:tag name="KSO_WM_DIAGRAM_MAX_ITEMCNT" val="8"/>
  <p:tag name="KSO_WM_DIAGRAM_MIN_ITEMCNT" val="2"/>
  <p:tag name="KSO_WM_DIAGRAM_VIRTUALLY_FRAME" val="{&quot;height&quot;:352.70000000000005,&quot;width&quot;:798.9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l_h_i"/>
  <p:tag name="KSO_WM_UNIT_INDEX" val="1_6_1"/>
  <p:tag name="KSO_WM_UNIT_ID" val="diagram20230922_6*l_h_i*1_6_1"/>
  <p:tag name="KSO_WM_TEMPLATE_CATEGORY" val="diagram"/>
  <p:tag name="KSO_WM_TEMPLATE_INDEX" val="20230922"/>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SUBTYPE" val="d"/>
  <p:tag name="KSO_WM_UNIT_PRESET_TEXT" val="6"/>
  <p:tag name="KSO_WM_UNIT_TEXT_FILL_FORE_SCHEMECOLOR_INDEX" val="5"/>
  <p:tag name="KSO_WM_DIAGRAM_MAX_ITEMCNT" val="8"/>
  <p:tag name="KSO_WM_DIAGRAM_MIN_ITEMCNT" val="2"/>
  <p:tag name="KSO_WM_DIAGRAM_VIRTUALLY_FRAME" val="{&quot;height&quot;:352.70000000000005,&quot;width&quot;:798.9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2199999988079071,&quot;transparency&quot;:0},{&quot;brightness&quot;:0,&quot;colorType&quot;:1,&quot;foreColorIndex&quot;:5,&quot;pos&quot;:0.6200000047683716,&quot;transparency&quot;:0.5},{&quot;brightness&quot;:0,&quot;colorType&quot;:1,&quot;foreColorIndex&quot;:5,&quot;pos&quot;:0.6399999856948853,&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l_h_i"/>
  <p:tag name="KSO_WM_UNIT_INDEX" val="1_5_1"/>
  <p:tag name="KSO_WM_UNIT_ID" val="diagram20230922_6*l_h_i*1_5_1"/>
  <p:tag name="KSO_WM_TEMPLATE_CATEGORY" val="diagram"/>
  <p:tag name="KSO_WM_TEMPLATE_INDEX" val="20230922"/>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SUBTYPE" val="d"/>
  <p:tag name="KSO_WM_UNIT_PRESET_TEXT" val="5"/>
  <p:tag name="KSO_WM_UNIT_TEXT_FILL_FORE_SCHEMECOLOR_INDEX" val="5"/>
  <p:tag name="KSO_WM_DIAGRAM_MAX_ITEMCNT" val="8"/>
  <p:tag name="KSO_WM_DIAGRAM_MIN_ITEMCNT" val="2"/>
  <p:tag name="KSO_WM_DIAGRAM_VIRTUALLY_FRAME" val="{&quot;height&quot;:352.70000000000005,&quot;width&quot;:798.9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2199999988079071,&quot;transparency&quot;:0},{&quot;brightness&quot;:0,&quot;colorType&quot;:1,&quot;foreColorIndex&quot;:5,&quot;pos&quot;:0.6200000047683716,&quot;transparency&quot;:0.5},{&quot;brightness&quot;:0,&quot;colorType&quot;:1,&quot;foreColorIndex&quot;:5,&quot;pos&quot;:0.6399999856948853,&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l_h_i"/>
  <p:tag name="KSO_WM_UNIT_INDEX" val="1_7_1"/>
  <p:tag name="KSO_WM_UNIT_ID" val="diagram20230922_6*l_h_i*1_7_1"/>
  <p:tag name="KSO_WM_TEMPLATE_CATEGORY" val="diagram"/>
  <p:tag name="KSO_WM_TEMPLATE_INDEX" val="20230922"/>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SUBTYPE" val="d"/>
  <p:tag name="KSO_WM_UNIT_PRESET_TEXT" val="7"/>
  <p:tag name="KSO_WM_UNIT_TEXT_FILL_FORE_SCHEMECOLOR_INDEX" val="5"/>
  <p:tag name="KSO_WM_DIAGRAM_MAX_ITEMCNT" val="8"/>
  <p:tag name="KSO_WM_DIAGRAM_MIN_ITEMCNT" val="2"/>
  <p:tag name="KSO_WM_DIAGRAM_VIRTUALLY_FRAME" val="{&quot;height&quot;:352.70000000000005,&quot;width&quot;:798.9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2199999988079071,&quot;transparency&quot;:0},{&quot;brightness&quot;:0,&quot;colorType&quot;:1,&quot;foreColorIndex&quot;:5,&quot;pos&quot;:0.6200000047683716,&quot;transparency&quot;:0.5},{&quot;brightness&quot;:0,&quot;colorType&quot;:1,&quot;foreColorIndex&quot;:5,&quot;pos&quot;:0.6399999856948853,&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9*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THANK YOU"/>
</p:tagLst>
</file>

<file path=ppt/tags/tag370.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6_9*f*1"/>
  <p:tag name="KSO_WM_TEMPLATE_CATEGORY" val="custom"/>
  <p:tag name="KSO_WM_TEMPLATE_INDEX" val="20230296"/>
  <p:tag name="KSO_WM_UNIT_LAYERLEVEL" val="1"/>
  <p:tag name="KSO_WM_TAG_VERSION" val="1.0"/>
  <p:tag name="KSO_WM_BEAUTIFY_FLAG" val="#wm#"/>
  <p:tag name="KSO_WM_UNIT_PRESET_TEXT" val="汇报人：WPS"/>
</p:tagLst>
</file>

<file path=ppt/tags/tag371.xml><?xml version="1.0" encoding="utf-8"?>
<p:tagLst xmlns:p="http://schemas.openxmlformats.org/presentationml/2006/main">
  <p:tag name="KSO_WM_SLIDE_ID" val="custom2023029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96"/>
  <p:tag name="KSO_WM_SLIDE_LAYOUT" val="a_f"/>
  <p:tag name="KSO_WM_SLIDE_LAYOUT_CNT" val="1_1"/>
  <p:tag name="KSO_WM_SLIDE_TYPE" val="endPage"/>
  <p:tag name="KSO_WM_SLIDE_SUBTYPE" val="pureTxt"/>
  <p:tag name="KSO_WM_SLIDE_CONTENT_AREA" val="{&quot;left&quot;:&quot;140.25&quot;,&quot;top&quot;:&quot;121.15&quot;,&quot;width&quot;:&quot;679.5&quot;,&quot;height&quot;:&quot;208.7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9">
      <a:dk1>
        <a:srgbClr val="000000"/>
      </a:dk1>
      <a:lt1>
        <a:srgbClr val="FFFFFF"/>
      </a:lt1>
      <a:dk2>
        <a:srgbClr val="043460"/>
      </a:dk2>
      <a:lt2>
        <a:srgbClr val="EFFFFF"/>
      </a:lt2>
      <a:accent1>
        <a:srgbClr val="09FFFF"/>
      </a:accent1>
      <a:accent2>
        <a:srgbClr val="1ADCFF"/>
      </a:accent2>
      <a:accent3>
        <a:srgbClr val="2CB9FF"/>
      </a:accent3>
      <a:accent4>
        <a:srgbClr val="3D97FF"/>
      </a:accent4>
      <a:accent5>
        <a:srgbClr val="4F74FF"/>
      </a:accent5>
      <a:accent6>
        <a:srgbClr val="6051FF"/>
      </a:accent6>
      <a:hlink>
        <a:srgbClr val="4472C4"/>
      </a:hlink>
      <a:folHlink>
        <a:srgbClr val="BFBFBF"/>
      </a:folHlink>
    </a:clrScheme>
    <a:fontScheme name="自定义 77">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2023-12-15T17:11:00Z</dcterms:created>
  <dcterms:modified xsi:type="dcterms:W3CDTF">2023-12-15T17:11:00Z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979615d1eb134941b35ae0e3d12ccecc_21</vt:lpwstr>
  </property>
</Properties>
</file>